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80" r:id="rId2"/>
  </p:sldMasterIdLst>
  <p:notesMasterIdLst>
    <p:notesMasterId r:id="rId35"/>
  </p:notesMasterIdLst>
  <p:handoutMasterIdLst>
    <p:handoutMasterId r:id="rId36"/>
  </p:handoutMasterIdLst>
  <p:sldIdLst>
    <p:sldId id="270" r:id="rId3"/>
    <p:sldId id="257" r:id="rId4"/>
    <p:sldId id="988" r:id="rId5"/>
    <p:sldId id="982" r:id="rId6"/>
    <p:sldId id="265" r:id="rId7"/>
    <p:sldId id="272" r:id="rId8"/>
    <p:sldId id="266" r:id="rId9"/>
    <p:sldId id="274" r:id="rId10"/>
    <p:sldId id="277" r:id="rId11"/>
    <p:sldId id="273" r:id="rId12"/>
    <p:sldId id="279" r:id="rId13"/>
    <p:sldId id="278" r:id="rId14"/>
    <p:sldId id="280" r:id="rId15"/>
    <p:sldId id="983" r:id="rId16"/>
    <p:sldId id="984" r:id="rId17"/>
    <p:sldId id="985" r:id="rId18"/>
    <p:sldId id="986" r:id="rId19"/>
    <p:sldId id="281" r:id="rId20"/>
    <p:sldId id="284" r:id="rId21"/>
    <p:sldId id="282" r:id="rId22"/>
    <p:sldId id="283" r:id="rId23"/>
    <p:sldId id="295" r:id="rId24"/>
    <p:sldId id="987" r:id="rId25"/>
    <p:sldId id="285" r:id="rId26"/>
    <p:sldId id="286" r:id="rId27"/>
    <p:sldId id="287" r:id="rId28"/>
    <p:sldId id="288" r:id="rId29"/>
    <p:sldId id="290" r:id="rId30"/>
    <p:sldId id="289" r:id="rId31"/>
    <p:sldId id="293" r:id="rId32"/>
    <p:sldId id="275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phần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97805-6948-46AA-8188-9C2F7135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6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wmf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art_2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hpere1.png"/>
          <p:cNvPicPr>
            <a:picLocks noChangeAspect="1"/>
          </p:cNvPicPr>
          <p:nvPr userDrawn="1"/>
        </p:nvPicPr>
        <p:blipFill>
          <a:blip r:embed="rId2" cstate="print"/>
          <a:srcRect t="8380" r="48026" b="19706"/>
          <a:stretch>
            <a:fillRect/>
          </a:stretch>
        </p:blipFill>
        <p:spPr>
          <a:xfrm>
            <a:off x="4376739" y="0"/>
            <a:ext cx="4767262" cy="683110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 bwMode="gray">
          <a:xfrm>
            <a:off x="344592" y="4663273"/>
            <a:ext cx="1694218" cy="1695640"/>
            <a:chOff x="7072800" y="2959418"/>
            <a:chExt cx="1694218" cy="1695640"/>
          </a:xfrm>
          <a:effectLst>
            <a:reflection blurRad="6350" stA="50000" endA="300" endPos="55500" dist="50800" dir="5400000" sy="-100000" algn="bl" rotWithShape="0"/>
          </a:effectLst>
        </p:grpSpPr>
        <p:grpSp>
          <p:nvGrpSpPr>
            <p:cNvPr id="10" name="Group 230"/>
            <p:cNvGrpSpPr/>
            <p:nvPr/>
          </p:nvGrpSpPr>
          <p:grpSpPr bwMode="gray">
            <a:xfrm>
              <a:off x="7130247" y="2987774"/>
              <a:ext cx="1571346" cy="1623191"/>
              <a:chOff x="1887166" y="656617"/>
              <a:chExt cx="5166298" cy="5336756"/>
            </a:xfrm>
          </p:grpSpPr>
          <p:grpSp>
            <p:nvGrpSpPr>
              <p:cNvPr id="49" name="Group 36"/>
              <p:cNvGrpSpPr/>
              <p:nvPr/>
            </p:nvGrpSpPr>
            <p:grpSpPr bwMode="gray">
              <a:xfrm>
                <a:off x="1918576" y="685831"/>
                <a:ext cx="5085362" cy="5262758"/>
                <a:chOff x="1918576" y="685831"/>
                <a:chExt cx="5085362" cy="5262758"/>
              </a:xfrm>
            </p:grpSpPr>
            <p:sp>
              <p:nvSpPr>
                <p:cNvPr id="79" name="Freeform 78"/>
                <p:cNvSpPr/>
                <p:nvPr/>
              </p:nvSpPr>
              <p:spPr bwMode="gray">
                <a:xfrm>
                  <a:off x="3255265" y="864523"/>
                  <a:ext cx="1170432" cy="8110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0432" h="1746677">
                      <a:moveTo>
                        <a:pt x="341038" y="0"/>
                      </a:moveTo>
                      <a:lnTo>
                        <a:pt x="0" y="1746677"/>
                      </a:lnTo>
                      <a:lnTo>
                        <a:pt x="1170432" y="1145756"/>
                      </a:lnTo>
                      <a:lnTo>
                        <a:pt x="341038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Freeform 79"/>
                <p:cNvSpPr/>
                <p:nvPr/>
              </p:nvSpPr>
              <p:spPr bwMode="gray">
                <a:xfrm>
                  <a:off x="4426453" y="861200"/>
                  <a:ext cx="1136079" cy="76169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79" h="1640404">
                      <a:moveTo>
                        <a:pt x="1136079" y="1640404"/>
                      </a:moveTo>
                      <a:lnTo>
                        <a:pt x="863422" y="0"/>
                      </a:lnTo>
                      <a:lnTo>
                        <a:pt x="0" y="1153457"/>
                      </a:lnTo>
                      <a:lnTo>
                        <a:pt x="1136079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Freeform 80"/>
                <p:cNvSpPr/>
                <p:nvPr/>
              </p:nvSpPr>
              <p:spPr bwMode="gray">
                <a:xfrm>
                  <a:off x="5289667" y="864525"/>
                  <a:ext cx="1287363" cy="91107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363" h="1962110">
                      <a:moveTo>
                        <a:pt x="272657" y="1640404"/>
                      </a:moveTo>
                      <a:lnTo>
                        <a:pt x="0" y="0"/>
                      </a:lnTo>
                      <a:lnTo>
                        <a:pt x="1287363" y="1962110"/>
                      </a:lnTo>
                      <a:lnTo>
                        <a:pt x="272657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gray">
                <a:xfrm>
                  <a:off x="5569349" y="1630352"/>
                  <a:ext cx="1014706" cy="10363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706" h="2231955">
                      <a:moveTo>
                        <a:pt x="0" y="0"/>
                      </a:moveTo>
                      <a:lnTo>
                        <a:pt x="590220" y="2231955"/>
                      </a:lnTo>
                      <a:lnTo>
                        <a:pt x="1014706" y="321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gray">
                <a:xfrm>
                  <a:off x="6158302" y="1783272"/>
                  <a:ext cx="843072" cy="146866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3162958">
                      <a:moveTo>
                        <a:pt x="843072" y="3162958"/>
                      </a:moveTo>
                      <a:lnTo>
                        <a:pt x="0" y="1910249"/>
                      </a:lnTo>
                      <a:lnTo>
                        <a:pt x="424486" y="0"/>
                      </a:lnTo>
                      <a:lnTo>
                        <a:pt x="843072" y="316295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gray">
                <a:xfrm>
                  <a:off x="6160405" y="2671049"/>
                  <a:ext cx="843072" cy="12909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2780201">
                      <a:moveTo>
                        <a:pt x="843072" y="1252709"/>
                      </a:moveTo>
                      <a:lnTo>
                        <a:pt x="0" y="0"/>
                      </a:lnTo>
                      <a:lnTo>
                        <a:pt x="91602" y="2780201"/>
                      </a:lnTo>
                      <a:lnTo>
                        <a:pt x="843072" y="125270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gray">
                <a:xfrm>
                  <a:off x="6252468" y="3255201"/>
                  <a:ext cx="751470" cy="13369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470" h="2879182">
                      <a:moveTo>
                        <a:pt x="751470" y="0"/>
                      </a:moveTo>
                      <a:lnTo>
                        <a:pt x="466780" y="2879182"/>
                      </a:lnTo>
                      <a:lnTo>
                        <a:pt x="0" y="1527492"/>
                      </a:lnTo>
                      <a:lnTo>
                        <a:pt x="75147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Freeform 85"/>
                <p:cNvSpPr/>
                <p:nvPr/>
              </p:nvSpPr>
              <p:spPr bwMode="gray">
                <a:xfrm>
                  <a:off x="5087388" y="3969519"/>
                  <a:ext cx="1163109" cy="12325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572509 w 1149808"/>
                    <a:gd name="connsiteY0" fmla="*/ 2654527 h 2654527"/>
                    <a:gd name="connsiteX1" fmla="*/ 0 w 1149808"/>
                    <a:gd name="connsiteY1" fmla="*/ 851114 h 2654527"/>
                    <a:gd name="connsiteX2" fmla="*/ 1149808 w 1149808"/>
                    <a:gd name="connsiteY2" fmla="*/ 0 h 2654527"/>
                    <a:gd name="connsiteX3" fmla="*/ 572509 w 1149808"/>
                    <a:gd name="connsiteY3" fmla="*/ 2654527 h 2654527"/>
                    <a:gd name="connsiteX0" fmla="*/ 585810 w 1163109"/>
                    <a:gd name="connsiteY0" fmla="*/ 2654527 h 2654527"/>
                    <a:gd name="connsiteX1" fmla="*/ 0 w 1163109"/>
                    <a:gd name="connsiteY1" fmla="*/ 843954 h 2654527"/>
                    <a:gd name="connsiteX2" fmla="*/ 1163109 w 1163109"/>
                    <a:gd name="connsiteY2" fmla="*/ 0 h 2654527"/>
                    <a:gd name="connsiteX3" fmla="*/ 585810 w 1163109"/>
                    <a:gd name="connsiteY3" fmla="*/ 2654527 h 265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3109" h="2654527">
                      <a:moveTo>
                        <a:pt x="585810" y="2654527"/>
                      </a:moveTo>
                      <a:lnTo>
                        <a:pt x="0" y="843954"/>
                      </a:lnTo>
                      <a:lnTo>
                        <a:pt x="1163109" y="0"/>
                      </a:lnTo>
                      <a:lnTo>
                        <a:pt x="585810" y="2654527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6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7" name="Freeform 86"/>
                <p:cNvSpPr/>
                <p:nvPr/>
              </p:nvSpPr>
              <p:spPr bwMode="gray">
                <a:xfrm>
                  <a:off x="5087390" y="3382742"/>
                  <a:ext cx="1160870" cy="9831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357999 w 1160870"/>
                    <a:gd name="connsiteY0" fmla="*/ 0 h 2117232"/>
                    <a:gd name="connsiteX1" fmla="*/ 0 w 1160870"/>
                    <a:gd name="connsiteY1" fmla="*/ 2117232 h 2117232"/>
                    <a:gd name="connsiteX2" fmla="*/ 1160870 w 1160870"/>
                    <a:gd name="connsiteY2" fmla="*/ 1258957 h 2117232"/>
                    <a:gd name="connsiteX3" fmla="*/ 357999 w 1160870"/>
                    <a:gd name="connsiteY3" fmla="*/ 0 h 2117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0870" h="2117232">
                      <a:moveTo>
                        <a:pt x="357999" y="0"/>
                      </a:moveTo>
                      <a:lnTo>
                        <a:pt x="0" y="2117232"/>
                      </a:lnTo>
                      <a:lnTo>
                        <a:pt x="1160870" y="1258957"/>
                      </a:lnTo>
                      <a:lnTo>
                        <a:pt x="35799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Freeform 87"/>
                <p:cNvSpPr/>
                <p:nvPr/>
              </p:nvSpPr>
              <p:spPr bwMode="gray">
                <a:xfrm>
                  <a:off x="5012560" y="2384751"/>
                  <a:ext cx="1149958" cy="9975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58" h="2148301">
                      <a:moveTo>
                        <a:pt x="433389" y="2148301"/>
                      </a:moveTo>
                      <a:lnTo>
                        <a:pt x="1149958" y="625751"/>
                      </a:lnTo>
                      <a:lnTo>
                        <a:pt x="0" y="0"/>
                      </a:lnTo>
                      <a:lnTo>
                        <a:pt x="433389" y="214830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Freeform 88"/>
                <p:cNvSpPr/>
                <p:nvPr/>
              </p:nvSpPr>
              <p:spPr bwMode="gray">
                <a:xfrm>
                  <a:off x="4425697" y="1400113"/>
                  <a:ext cx="1136856" cy="98152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856" h="2113834">
                      <a:moveTo>
                        <a:pt x="1136856" y="480633"/>
                      </a:moveTo>
                      <a:lnTo>
                        <a:pt x="0" y="0"/>
                      </a:lnTo>
                      <a:lnTo>
                        <a:pt x="585232" y="2113834"/>
                      </a:lnTo>
                      <a:lnTo>
                        <a:pt x="1136856" y="48063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0" name="Freeform 89"/>
                <p:cNvSpPr/>
                <p:nvPr/>
              </p:nvSpPr>
              <p:spPr bwMode="gray">
                <a:xfrm>
                  <a:off x="3255265" y="1392570"/>
                  <a:ext cx="1165443" cy="102759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5443" h="2213056">
                      <a:moveTo>
                        <a:pt x="535332" y="2213056"/>
                      </a:moveTo>
                      <a:lnTo>
                        <a:pt x="1165443" y="0"/>
                      </a:lnTo>
                      <a:lnTo>
                        <a:pt x="0" y="609463"/>
                      </a:lnTo>
                      <a:lnTo>
                        <a:pt x="535332" y="2213056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gray">
                <a:xfrm>
                  <a:off x="2347514" y="1682496"/>
                  <a:ext cx="907172" cy="10868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172" h="2340589">
                      <a:moveTo>
                        <a:pt x="0" y="405120"/>
                      </a:moveTo>
                      <a:lnTo>
                        <a:pt x="333606" y="2340589"/>
                      </a:lnTo>
                      <a:lnTo>
                        <a:pt x="907172" y="0"/>
                      </a:lnTo>
                      <a:lnTo>
                        <a:pt x="0" y="40512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gray">
                <a:xfrm>
                  <a:off x="2349156" y="860706"/>
                  <a:ext cx="1241356" cy="1009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0 w 1241356"/>
                    <a:gd name="connsiteY0" fmla="*/ 2173885 h 2173886"/>
                    <a:gd name="connsiteX1" fmla="*/ 1241356 w 1241356"/>
                    <a:gd name="connsiteY1" fmla="*/ 0 h 2173886"/>
                    <a:gd name="connsiteX2" fmla="*/ 907172 w 1241356"/>
                    <a:gd name="connsiteY2" fmla="*/ 1768765 h 2173886"/>
                    <a:gd name="connsiteX3" fmla="*/ 0 w 1241356"/>
                    <a:gd name="connsiteY3" fmla="*/ 2173885 h 217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1356" h="2173886">
                      <a:moveTo>
                        <a:pt x="0" y="2173885"/>
                      </a:moveTo>
                      <a:lnTo>
                        <a:pt x="1241356" y="0"/>
                      </a:lnTo>
                      <a:lnTo>
                        <a:pt x="907172" y="1768765"/>
                      </a:lnTo>
                      <a:lnTo>
                        <a:pt x="0" y="217388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gray">
                <a:xfrm>
                  <a:off x="1918576" y="1867546"/>
                  <a:ext cx="761967" cy="156727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1967" h="3375317">
                      <a:moveTo>
                        <a:pt x="428361" y="0"/>
                      </a:moveTo>
                      <a:lnTo>
                        <a:pt x="761967" y="1935469"/>
                      </a:lnTo>
                      <a:lnTo>
                        <a:pt x="0" y="3375318"/>
                      </a:lnTo>
                      <a:lnTo>
                        <a:pt x="428361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4" name="Freeform 93"/>
                <p:cNvSpPr/>
                <p:nvPr/>
              </p:nvSpPr>
              <p:spPr bwMode="gray">
                <a:xfrm>
                  <a:off x="1921873" y="2764252"/>
                  <a:ext cx="790796" cy="13488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0796" h="2904993">
                      <a:moveTo>
                        <a:pt x="790796" y="2904994"/>
                      </a:moveTo>
                      <a:lnTo>
                        <a:pt x="761967" y="1"/>
                      </a:lnTo>
                      <a:lnTo>
                        <a:pt x="0" y="1439850"/>
                      </a:lnTo>
                      <a:lnTo>
                        <a:pt x="790796" y="290499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gray">
                <a:xfrm>
                  <a:off x="2685506" y="2415365"/>
                  <a:ext cx="1110089" cy="9912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1110089 w 1110089"/>
                    <a:gd name="connsiteY0" fmla="*/ 0 h 2134732"/>
                    <a:gd name="connsiteX1" fmla="*/ 0 w 1110089"/>
                    <a:gd name="connsiteY1" fmla="*/ 745011 h 2134732"/>
                    <a:gd name="connsiteX2" fmla="*/ 720476 w 1110089"/>
                    <a:gd name="connsiteY2" fmla="*/ 2134733 h 2134732"/>
                    <a:gd name="connsiteX3" fmla="*/ 1110089 w 1110089"/>
                    <a:gd name="connsiteY3" fmla="*/ 0 h 213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0089" h="2134732">
                      <a:moveTo>
                        <a:pt x="1110089" y="0"/>
                      </a:moveTo>
                      <a:lnTo>
                        <a:pt x="0" y="745011"/>
                      </a:lnTo>
                      <a:lnTo>
                        <a:pt x="720476" y="2134733"/>
                      </a:lnTo>
                      <a:lnTo>
                        <a:pt x="111008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gray">
                <a:xfrm>
                  <a:off x="3796166" y="2370791"/>
                  <a:ext cx="1218072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072" h="2189684">
                      <a:moveTo>
                        <a:pt x="0" y="106979"/>
                      </a:moveTo>
                      <a:lnTo>
                        <a:pt x="662782" y="2189684"/>
                      </a:lnTo>
                      <a:lnTo>
                        <a:pt x="1218072" y="0"/>
                      </a:lnTo>
                      <a:lnTo>
                        <a:pt x="0" y="10697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60000"/>
                      <a:lumOff val="4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gray">
                <a:xfrm>
                  <a:off x="4458393" y="2372688"/>
                  <a:ext cx="986431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431" h="2189684">
                      <a:moveTo>
                        <a:pt x="986431" y="2174279"/>
                      </a:moveTo>
                      <a:lnTo>
                        <a:pt x="0" y="2189684"/>
                      </a:lnTo>
                      <a:lnTo>
                        <a:pt x="555290" y="0"/>
                      </a:lnTo>
                      <a:lnTo>
                        <a:pt x="986431" y="2174279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8" name="Freeform 97"/>
                <p:cNvSpPr/>
                <p:nvPr/>
              </p:nvSpPr>
              <p:spPr bwMode="gray">
                <a:xfrm>
                  <a:off x="3860431" y="3392097"/>
                  <a:ext cx="1226957" cy="9941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2141073">
                      <a:moveTo>
                        <a:pt x="0" y="2141073"/>
                      </a:moveTo>
                      <a:lnTo>
                        <a:pt x="592405" y="0"/>
                      </a:lnTo>
                      <a:lnTo>
                        <a:pt x="1226957" y="2099754"/>
                      </a:lnTo>
                      <a:lnTo>
                        <a:pt x="0" y="214107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9" name="Freeform 98"/>
                <p:cNvSpPr/>
                <p:nvPr/>
              </p:nvSpPr>
              <p:spPr bwMode="gray">
                <a:xfrm>
                  <a:off x="3404893" y="3389684"/>
                  <a:ext cx="1047944" cy="9961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7944" h="2145251">
                      <a:moveTo>
                        <a:pt x="462189" y="2145251"/>
                      </a:moveTo>
                      <a:lnTo>
                        <a:pt x="1047944" y="0"/>
                      </a:lnTo>
                      <a:lnTo>
                        <a:pt x="0" y="36418"/>
                      </a:lnTo>
                      <a:lnTo>
                        <a:pt x="462189" y="214525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0" name="Freeform 99"/>
                <p:cNvSpPr/>
                <p:nvPr/>
              </p:nvSpPr>
              <p:spPr bwMode="gray">
                <a:xfrm>
                  <a:off x="3858215" y="4369934"/>
                  <a:ext cx="1226957" cy="73740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1588095">
                      <a:moveTo>
                        <a:pt x="0" y="41319"/>
                      </a:moveTo>
                      <a:lnTo>
                        <a:pt x="485461" y="1588095"/>
                      </a:lnTo>
                      <a:lnTo>
                        <a:pt x="1226957" y="0"/>
                      </a:lnTo>
                      <a:lnTo>
                        <a:pt x="0" y="4131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gray">
                <a:xfrm>
                  <a:off x="4339796" y="5108319"/>
                  <a:ext cx="1325604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5604" h="1809624">
                      <a:moveTo>
                        <a:pt x="1325604" y="171861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1325604" y="17186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gray">
                <a:xfrm>
                  <a:off x="2712668" y="3405682"/>
                  <a:ext cx="1149994" cy="9792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2108833">
                      <a:moveTo>
                        <a:pt x="1149994" y="2108833"/>
                      </a:moveTo>
                      <a:lnTo>
                        <a:pt x="0" y="1523594"/>
                      </a:lnTo>
                      <a:lnTo>
                        <a:pt x="687805" y="0"/>
                      </a:lnTo>
                      <a:lnTo>
                        <a:pt x="1149994" y="2108833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6" name="Freeform 105"/>
                <p:cNvSpPr/>
                <p:nvPr/>
              </p:nvSpPr>
              <p:spPr bwMode="gray">
                <a:xfrm>
                  <a:off x="1921873" y="3434819"/>
                  <a:ext cx="798071" cy="127409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071" h="2743931">
                      <a:moveTo>
                        <a:pt x="425640" y="2743931"/>
                      </a:moveTo>
                      <a:lnTo>
                        <a:pt x="798071" y="1467514"/>
                      </a:lnTo>
                      <a:lnTo>
                        <a:pt x="0" y="0"/>
                      </a:lnTo>
                      <a:lnTo>
                        <a:pt x="425640" y="274393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7" name="Freeform 106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Freeform 107"/>
                <p:cNvSpPr/>
                <p:nvPr/>
              </p:nvSpPr>
              <p:spPr bwMode="gray">
                <a:xfrm>
                  <a:off x="5670532" y="4586591"/>
                  <a:ext cx="1051281" cy="9503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0 w 1051281"/>
                    <a:gd name="connsiteY0" fmla="*/ 1316510 h 2046740"/>
                    <a:gd name="connsiteX1" fmla="*/ 1051281 w 1051281"/>
                    <a:gd name="connsiteY1" fmla="*/ 0 h 2046740"/>
                    <a:gd name="connsiteX2" fmla="*/ 359628 w 1051281"/>
                    <a:gd name="connsiteY2" fmla="*/ 2046739 h 2046740"/>
                    <a:gd name="connsiteX3" fmla="*/ 0 w 1051281"/>
                    <a:gd name="connsiteY3" fmla="*/ 1316510 h 204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281" h="2046740">
                      <a:moveTo>
                        <a:pt x="0" y="1316510"/>
                      </a:moveTo>
                      <a:lnTo>
                        <a:pt x="1051281" y="0"/>
                      </a:lnTo>
                      <a:lnTo>
                        <a:pt x="359628" y="2046739"/>
                      </a:lnTo>
                      <a:lnTo>
                        <a:pt x="0" y="131651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Freeform 108"/>
                <p:cNvSpPr/>
                <p:nvPr/>
              </p:nvSpPr>
              <p:spPr bwMode="gray">
                <a:xfrm>
                  <a:off x="4593060" y="5193028"/>
                  <a:ext cx="1431967" cy="75556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967" h="1627195">
                      <a:moveTo>
                        <a:pt x="1072339" y="0"/>
                      </a:moveTo>
                      <a:lnTo>
                        <a:pt x="0" y="1627195"/>
                      </a:lnTo>
                      <a:lnTo>
                        <a:pt x="1431967" y="730229"/>
                      </a:lnTo>
                      <a:lnTo>
                        <a:pt x="107233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0" name="Freeform 109"/>
                <p:cNvSpPr/>
                <p:nvPr/>
              </p:nvSpPr>
              <p:spPr bwMode="gray">
                <a:xfrm flipV="1">
                  <a:off x="3600149" y="685831"/>
                  <a:ext cx="1692816" cy="17573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2816" h="1153457">
                      <a:moveTo>
                        <a:pt x="0" y="7701"/>
                      </a:moveTo>
                      <a:lnTo>
                        <a:pt x="1692816" y="0"/>
                      </a:lnTo>
                      <a:lnTo>
                        <a:pt x="829394" y="1153457"/>
                      </a:lnTo>
                      <a:lnTo>
                        <a:pt x="0" y="770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50" name="Oval 49"/>
              <p:cNvSpPr/>
              <p:nvPr/>
            </p:nvSpPr>
            <p:spPr bwMode="gray">
              <a:xfrm>
                <a:off x="5328681" y="3253322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Oval 50"/>
              <p:cNvSpPr/>
              <p:nvPr/>
            </p:nvSpPr>
            <p:spPr bwMode="gray">
              <a:xfrm>
                <a:off x="4350168" y="326626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9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Oval 51"/>
              <p:cNvSpPr/>
              <p:nvPr/>
            </p:nvSpPr>
            <p:spPr bwMode="gray">
              <a:xfrm>
                <a:off x="3301962" y="330054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Oval 52"/>
              <p:cNvSpPr/>
              <p:nvPr/>
            </p:nvSpPr>
            <p:spPr bwMode="gray">
              <a:xfrm>
                <a:off x="4897549" y="226595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Oval 53"/>
              <p:cNvSpPr/>
              <p:nvPr/>
            </p:nvSpPr>
            <p:spPr bwMode="gray">
              <a:xfrm>
                <a:off x="3685198" y="23173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Oval 54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Oval 55"/>
              <p:cNvSpPr/>
              <p:nvPr/>
            </p:nvSpPr>
            <p:spPr bwMode="gray">
              <a:xfrm>
                <a:off x="4938245" y="4263775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6055899" y="259936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Oval 57"/>
              <p:cNvSpPr/>
              <p:nvPr/>
            </p:nvSpPr>
            <p:spPr bwMode="gray">
              <a:xfrm>
                <a:off x="5483328" y="1561467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Oval 58"/>
              <p:cNvSpPr/>
              <p:nvPr/>
            </p:nvSpPr>
            <p:spPr bwMode="gray">
              <a:xfrm>
                <a:off x="4324681" y="131076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3188225" y="160449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2604217" y="268524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Oval 62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Oval 63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Oval 64"/>
              <p:cNvSpPr/>
              <p:nvPr/>
            </p:nvSpPr>
            <p:spPr bwMode="gray">
              <a:xfrm>
                <a:off x="5554214" y="508382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Oval 65"/>
              <p:cNvSpPr/>
              <p:nvPr/>
            </p:nvSpPr>
            <p:spPr bwMode="gray">
              <a:xfrm>
                <a:off x="6165944" y="38548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Oval 66"/>
              <p:cNvSpPr/>
              <p:nvPr/>
            </p:nvSpPr>
            <p:spPr bwMode="gray">
              <a:xfrm>
                <a:off x="6544639" y="174969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Oval 67"/>
              <p:cNvSpPr/>
              <p:nvPr/>
            </p:nvSpPr>
            <p:spPr bwMode="gray">
              <a:xfrm>
                <a:off x="6962024" y="322091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Oval 68"/>
              <p:cNvSpPr/>
              <p:nvPr/>
            </p:nvSpPr>
            <p:spPr bwMode="gray">
              <a:xfrm>
                <a:off x="6687766" y="455498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0" name="Oval 69"/>
              <p:cNvSpPr/>
              <p:nvPr/>
            </p:nvSpPr>
            <p:spPr bwMode="gray">
              <a:xfrm>
                <a:off x="5985493" y="54852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Oval 70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Oval 71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3" name="Oval 72"/>
              <p:cNvSpPr/>
              <p:nvPr/>
            </p:nvSpPr>
            <p:spPr bwMode="gray">
              <a:xfrm>
                <a:off x="2324911" y="466329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4" name="Oval 73"/>
              <p:cNvSpPr/>
              <p:nvPr/>
            </p:nvSpPr>
            <p:spPr bwMode="gray">
              <a:xfrm>
                <a:off x="1887166" y="338416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2305455" y="182004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Oval 75"/>
              <p:cNvSpPr/>
              <p:nvPr/>
            </p:nvSpPr>
            <p:spPr bwMode="gray">
              <a:xfrm>
                <a:off x="3550473" y="826851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398254" y="65661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8" name="Oval 77"/>
              <p:cNvSpPr/>
              <p:nvPr/>
            </p:nvSpPr>
            <p:spPr bwMode="gray">
              <a:xfrm>
                <a:off x="5249781" y="82801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231"/>
            <p:cNvGrpSpPr/>
            <p:nvPr/>
          </p:nvGrpSpPr>
          <p:grpSpPr bwMode="gray">
            <a:xfrm>
              <a:off x="7072800" y="2959418"/>
              <a:ext cx="1694218" cy="1695640"/>
              <a:chOff x="1691428" y="548451"/>
              <a:chExt cx="5596510" cy="5601206"/>
            </a:xfrm>
          </p:grpSpPr>
          <p:grpSp>
            <p:nvGrpSpPr>
              <p:cNvPr id="12" name="Group 232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9" name="Freeform 28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31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7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29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2936511" y="678962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4529850" y="680555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766941" y="3269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5775898" y="4169613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8" name="Freeform 47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3" name="Oval 12"/>
              <p:cNvSpPr/>
              <p:nvPr/>
            </p:nvSpPr>
            <p:spPr bwMode="gray">
              <a:xfrm>
                <a:off x="4200132" y="3133904"/>
                <a:ext cx="755134" cy="75513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101600" h="1016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Oval 26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8" name="Oval 27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05794" y="953148"/>
            <a:ext cx="7772400" cy="1470025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377394" y="2148854"/>
            <a:ext cx="6400800" cy="1004466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92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 flipH="1">
            <a:off x="3920295" y="-6804"/>
            <a:ext cx="5223706" cy="5066452"/>
          </a:xfrm>
          <a:prstGeom prst="rect">
            <a:avLst/>
          </a:prstGeom>
          <a:blipFill dpi="0" rotWithShape="1">
            <a:blip r:embed="rId2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356352"/>
            <a:ext cx="2133600" cy="365125"/>
          </a:xfrm>
        </p:spPr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293888" y="147472"/>
            <a:ext cx="992427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9" name="Straight Connector 8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5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6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9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0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1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4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5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6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7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24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w_to_ser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 flipH="1">
            <a:off x="3920295" y="-6804"/>
            <a:ext cx="5223706" cy="5066452"/>
          </a:xfrm>
          <a:prstGeom prst="rect">
            <a:avLst/>
          </a:prstGeom>
          <a:blipFill dpi="0" rotWithShape="1">
            <a:blip r:embed="rId2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04/05/2017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356352"/>
            <a:ext cx="2133600" cy="365125"/>
          </a:xfrm>
        </p:spPr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293888" y="147472"/>
            <a:ext cx="992427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9" name="Straight Connector 8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5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6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9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0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1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4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5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6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7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377" y="1370724"/>
            <a:ext cx="5507623" cy="54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16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w_to_ser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 flipH="1">
            <a:off x="3920295" y="-6804"/>
            <a:ext cx="5223706" cy="5066452"/>
          </a:xfrm>
          <a:prstGeom prst="rect">
            <a:avLst/>
          </a:prstGeom>
          <a:blipFill dpi="0" rotWithShape="1">
            <a:blip r:embed="rId2" cstate="print">
              <a:alphaModFix amt="29000"/>
              <a:grayscl/>
            </a:blip>
            <a:srcRect/>
            <a:tile tx="0" ty="0" sx="80000" sy="80000" flip="none" algn="b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04/05/2017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356352"/>
            <a:ext cx="2133600" cy="365125"/>
          </a:xfrm>
        </p:spPr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293888" y="147472"/>
            <a:ext cx="992427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9" name="Straight Connector 8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5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2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3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4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6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9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0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1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2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3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4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5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6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27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1409" y="2465973"/>
            <a:ext cx="3652681" cy="36005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4400" y="2465973"/>
            <a:ext cx="3652681" cy="36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75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shpere1.png"/>
          <p:cNvPicPr>
            <a:picLocks noChangeAspect="1"/>
          </p:cNvPicPr>
          <p:nvPr userDrawn="1"/>
        </p:nvPicPr>
        <p:blipFill>
          <a:blip r:embed="rId2" cstate="print"/>
          <a:srcRect t="8380" r="48026" b="19706"/>
          <a:stretch>
            <a:fillRect/>
          </a:stretch>
        </p:blipFill>
        <p:spPr>
          <a:xfrm>
            <a:off x="4376739" y="0"/>
            <a:ext cx="4767262" cy="68311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665903" y="5576388"/>
            <a:ext cx="6020852" cy="1052979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/>
              <a:t>04/05/2017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6858000" y="6356352"/>
            <a:ext cx="2133600" cy="365125"/>
          </a:xfrm>
        </p:spPr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998567" y="4212853"/>
            <a:ext cx="6688188" cy="1463024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dirty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4" name="Group 193"/>
          <p:cNvGrpSpPr/>
          <p:nvPr userDrawn="1"/>
        </p:nvGrpSpPr>
        <p:grpSpPr bwMode="gray">
          <a:xfrm flipV="1">
            <a:off x="-16575" y="-30265"/>
            <a:ext cx="3874746" cy="4541726"/>
            <a:chOff x="-22894" y="1454261"/>
            <a:chExt cx="4611519" cy="5405323"/>
          </a:xfrm>
        </p:grpSpPr>
        <p:sp>
          <p:nvSpPr>
            <p:cNvPr id="137" name="Rectangle 136"/>
            <p:cNvSpPr/>
            <p:nvPr userDrawn="1"/>
          </p:nvSpPr>
          <p:spPr bwMode="gray">
            <a:xfrm>
              <a:off x="-2" y="1454261"/>
              <a:ext cx="4510356" cy="5358737"/>
            </a:xfrm>
            <a:prstGeom prst="rect">
              <a:avLst/>
            </a:prstGeom>
            <a:blipFill dpi="0" rotWithShape="1">
              <a:blip r:embed="rId3" cstate="print">
                <a:alphaModFix amt="60000"/>
                <a:grayscl/>
                <a:lum bright="-24000"/>
              </a:blip>
              <a:srcRect/>
              <a:tile tx="0" ty="0" sx="100000" sy="100000" flip="none" algn="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8" name="Group 95"/>
            <p:cNvGrpSpPr/>
            <p:nvPr userDrawn="1"/>
          </p:nvGrpSpPr>
          <p:grpSpPr bwMode="gray">
            <a:xfrm>
              <a:off x="-22894" y="1543701"/>
              <a:ext cx="4611519" cy="5315883"/>
              <a:chOff x="3729886" y="548451"/>
              <a:chExt cx="3558052" cy="3996854"/>
            </a:xfrm>
            <a:effectLst/>
          </p:grpSpPr>
          <p:grpSp>
            <p:nvGrpSpPr>
              <p:cNvPr id="139" name="Group 15"/>
              <p:cNvGrpSpPr/>
              <p:nvPr/>
            </p:nvGrpSpPr>
            <p:grpSpPr bwMode="gray">
              <a:xfrm>
                <a:off x="3729886" y="676854"/>
                <a:ext cx="3376438" cy="3868451"/>
                <a:chOff x="3729886" y="676854"/>
                <a:chExt cx="3376438" cy="3868451"/>
              </a:xfrm>
            </p:grpSpPr>
            <p:sp>
              <p:nvSpPr>
                <p:cNvPr id="147" name="Freeform 146"/>
                <p:cNvSpPr/>
                <p:nvPr/>
              </p:nvSpPr>
              <p:spPr bwMode="gray">
                <a:xfrm>
                  <a:off x="3729886" y="1609725"/>
                  <a:ext cx="956414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70551 w 1943100"/>
                    <a:gd name="connsiteY3" fmla="*/ 1430826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0 w 1943100"/>
                    <a:gd name="connsiteY3" fmla="*/ 1370107 h 1924050"/>
                    <a:gd name="connsiteX0" fmla="*/ 0 w 1943100"/>
                    <a:gd name="connsiteY0" fmla="*/ 1362075 h 1924050"/>
                    <a:gd name="connsiteX1" fmla="*/ 1943100 w 1943100"/>
                    <a:gd name="connsiteY1" fmla="*/ 1924050 h 1924050"/>
                    <a:gd name="connsiteX2" fmla="*/ 1885950 w 1943100"/>
                    <a:gd name="connsiteY2" fmla="*/ 0 h 1924050"/>
                    <a:gd name="connsiteX3" fmla="*/ 996589 w 1943100"/>
                    <a:gd name="connsiteY3" fmla="*/ 643893 h 1924050"/>
                    <a:gd name="connsiteX0" fmla="*/ 58 w 946511"/>
                    <a:gd name="connsiteY0" fmla="*/ 1641845 h 1924050"/>
                    <a:gd name="connsiteX1" fmla="*/ 946511 w 946511"/>
                    <a:gd name="connsiteY1" fmla="*/ 1924050 h 1924050"/>
                    <a:gd name="connsiteX2" fmla="*/ 889361 w 946511"/>
                    <a:gd name="connsiteY2" fmla="*/ 0 h 1924050"/>
                    <a:gd name="connsiteX3" fmla="*/ 0 w 946511"/>
                    <a:gd name="connsiteY3" fmla="*/ 643893 h 1924050"/>
                    <a:gd name="connsiteX0" fmla="*/ 9962 w 956415"/>
                    <a:gd name="connsiteY0" fmla="*/ 1641845 h 1924050"/>
                    <a:gd name="connsiteX1" fmla="*/ 956415 w 956415"/>
                    <a:gd name="connsiteY1" fmla="*/ 1924050 h 1924050"/>
                    <a:gd name="connsiteX2" fmla="*/ 899265 w 956415"/>
                    <a:gd name="connsiteY2" fmla="*/ 0 h 1924050"/>
                    <a:gd name="connsiteX3" fmla="*/ 0 w 956415"/>
                    <a:gd name="connsiteY3" fmla="*/ 653631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415" h="1924050">
                      <a:moveTo>
                        <a:pt x="9962" y="1641845"/>
                      </a:moveTo>
                      <a:lnTo>
                        <a:pt x="956415" y="1924050"/>
                      </a:lnTo>
                      <a:lnTo>
                        <a:pt x="899265" y="0"/>
                      </a:lnTo>
                      <a:lnTo>
                        <a:pt x="0" y="653631"/>
                      </a:lnTo>
                    </a:path>
                  </a:pathLst>
                </a:custGeom>
                <a:noFill/>
                <a:ln w="57150" cap="flat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48" name="Freeform 147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571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49" name="Freeform 148"/>
                <p:cNvSpPr/>
                <p:nvPr/>
              </p:nvSpPr>
              <p:spPr bwMode="gray">
                <a:xfrm>
                  <a:off x="6457011" y="2823886"/>
                  <a:ext cx="612862" cy="17164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0 w 1293862"/>
                    <a:gd name="connsiteY0" fmla="*/ 2134194 h 2202945"/>
                    <a:gd name="connsiteX1" fmla="*/ 1293862 w 1293862"/>
                    <a:gd name="connsiteY1" fmla="*/ 1338379 h 2202945"/>
                    <a:gd name="connsiteX2" fmla="*/ 686404 w 1293862"/>
                    <a:gd name="connsiteY2" fmla="*/ 0 h 2202945"/>
                    <a:gd name="connsiteX3" fmla="*/ 70551 w 1293862"/>
                    <a:gd name="connsiteY3" fmla="*/ 2202945 h 2202945"/>
                    <a:gd name="connsiteX0" fmla="*/ 0 w 1293862"/>
                    <a:gd name="connsiteY0" fmla="*/ 2134194 h 2134194"/>
                    <a:gd name="connsiteX1" fmla="*/ 1293862 w 1293862"/>
                    <a:gd name="connsiteY1" fmla="*/ 1338379 h 2134194"/>
                    <a:gd name="connsiteX2" fmla="*/ 686404 w 1293862"/>
                    <a:gd name="connsiteY2" fmla="*/ 0 h 2134194"/>
                    <a:gd name="connsiteX0" fmla="*/ 0 w 612862"/>
                    <a:gd name="connsiteY0" fmla="*/ 1716419 h 1716419"/>
                    <a:gd name="connsiteX1" fmla="*/ 612862 w 612862"/>
                    <a:gd name="connsiteY1" fmla="*/ 1338379 h 1716419"/>
                    <a:gd name="connsiteX2" fmla="*/ 5404 w 612862"/>
                    <a:gd name="connsiteY2" fmla="*/ 0 h 1716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12862" h="1716419">
                      <a:moveTo>
                        <a:pt x="0" y="1716419"/>
                      </a:moveTo>
                      <a:lnTo>
                        <a:pt x="612862" y="1338379"/>
                      </a:lnTo>
                      <a:lnTo>
                        <a:pt x="5404" y="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0" name="Freeform 149"/>
                <p:cNvSpPr/>
                <p:nvPr/>
              </p:nvSpPr>
              <p:spPr bwMode="gray">
                <a:xfrm>
                  <a:off x="5913532" y="2765365"/>
                  <a:ext cx="586975" cy="17738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  <a:gd name="connsiteX0" fmla="*/ 1097267 w 1774750"/>
                    <a:gd name="connsiteY0" fmla="*/ 2143114 h 2211865"/>
                    <a:gd name="connsiteX1" fmla="*/ 0 w 1774750"/>
                    <a:gd name="connsiteY1" fmla="*/ 710518 h 2211865"/>
                    <a:gd name="connsiteX2" fmla="*/ 1774750 w 1774750"/>
                    <a:gd name="connsiteY2" fmla="*/ 0 h 2211865"/>
                    <a:gd name="connsiteX3" fmla="*/ 1167818 w 1774750"/>
                    <a:gd name="connsiteY3" fmla="*/ 2211865 h 2211865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094444 w 1774750"/>
                    <a:gd name="connsiteY3" fmla="*/ 2139554 h 2143114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229117 w 1774750"/>
                    <a:gd name="connsiteY3" fmla="*/ 1715988 h 2143114"/>
                    <a:gd name="connsiteX0" fmla="*/ 1097267 w 1774750"/>
                    <a:gd name="connsiteY0" fmla="*/ 2143114 h 2143114"/>
                    <a:gd name="connsiteX1" fmla="*/ 1127359 w 1774750"/>
                    <a:gd name="connsiteY1" fmla="*/ 1925990 h 2143114"/>
                    <a:gd name="connsiteX2" fmla="*/ 0 w 1774750"/>
                    <a:gd name="connsiteY2" fmla="*/ 710518 h 2143114"/>
                    <a:gd name="connsiteX3" fmla="*/ 1774750 w 1774750"/>
                    <a:gd name="connsiteY3" fmla="*/ 0 h 2143114"/>
                    <a:gd name="connsiteX4" fmla="*/ 1229117 w 1774750"/>
                    <a:gd name="connsiteY4" fmla="*/ 1715988 h 2143114"/>
                    <a:gd name="connsiteX0" fmla="*/ 1097267 w 1774750"/>
                    <a:gd name="connsiteY0" fmla="*/ 2143114 h 2143114"/>
                    <a:gd name="connsiteX1" fmla="*/ 0 w 1774750"/>
                    <a:gd name="connsiteY1" fmla="*/ 710518 h 2143114"/>
                    <a:gd name="connsiteX2" fmla="*/ 1774750 w 1774750"/>
                    <a:gd name="connsiteY2" fmla="*/ 0 h 2143114"/>
                    <a:gd name="connsiteX3" fmla="*/ 1229117 w 1774750"/>
                    <a:gd name="connsiteY3" fmla="*/ 1715988 h 2143114"/>
                    <a:gd name="connsiteX0" fmla="*/ 0 w 677483"/>
                    <a:gd name="connsiteY0" fmla="*/ 2143114 h 2143114"/>
                    <a:gd name="connsiteX1" fmla="*/ 677483 w 677483"/>
                    <a:gd name="connsiteY1" fmla="*/ 0 h 2143114"/>
                    <a:gd name="connsiteX2" fmla="*/ 131850 w 677483"/>
                    <a:gd name="connsiteY2" fmla="*/ 1715988 h 2143114"/>
                    <a:gd name="connsiteX0" fmla="*/ 0 w 835025"/>
                    <a:gd name="connsiteY0" fmla="*/ 2121227 h 2121227"/>
                    <a:gd name="connsiteX1" fmla="*/ 793683 w 835025"/>
                    <a:gd name="connsiteY1" fmla="*/ 57891 h 2121227"/>
                    <a:gd name="connsiteX2" fmla="*/ 248050 w 835025"/>
                    <a:gd name="connsiteY2" fmla="*/ 1773879 h 2121227"/>
                    <a:gd name="connsiteX0" fmla="*/ 545633 w 586975"/>
                    <a:gd name="connsiteY0" fmla="*/ 57891 h 1773879"/>
                    <a:gd name="connsiteX1" fmla="*/ 0 w 586975"/>
                    <a:gd name="connsiteY1" fmla="*/ 1773879 h 177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975" h="1773879">
                      <a:moveTo>
                        <a:pt x="545633" y="57891"/>
                      </a:moveTo>
                      <a:cubicBezTo>
                        <a:pt x="586975" y="0"/>
                        <a:pt x="0" y="1773879"/>
                        <a:pt x="0" y="1773879"/>
                      </a:cubicBezTo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1" name="Freeform 150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2" name="Freeform 151"/>
                <p:cNvSpPr/>
                <p:nvPr/>
              </p:nvSpPr>
              <p:spPr bwMode="gray">
                <a:xfrm>
                  <a:off x="6794190" y="4163586"/>
                  <a:ext cx="275569" cy="37421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293862"/>
                    <a:gd name="connsiteY0" fmla="*/ 795815 h 1367354"/>
                    <a:gd name="connsiteX1" fmla="*/ 1293862 w 1293862"/>
                    <a:gd name="connsiteY1" fmla="*/ 0 h 1367354"/>
                    <a:gd name="connsiteX2" fmla="*/ 282625 w 1293862"/>
                    <a:gd name="connsiteY2" fmla="*/ 1367354 h 1367354"/>
                    <a:gd name="connsiteX3" fmla="*/ 70551 w 1293862"/>
                    <a:gd name="connsiteY3" fmla="*/ 864566 h 1367354"/>
                    <a:gd name="connsiteX0" fmla="*/ 0 w 1293862"/>
                    <a:gd name="connsiteY0" fmla="*/ 795815 h 1367354"/>
                    <a:gd name="connsiteX1" fmla="*/ 1293862 w 1293862"/>
                    <a:gd name="connsiteY1" fmla="*/ 0 h 1367354"/>
                    <a:gd name="connsiteX2" fmla="*/ 282625 w 1293862"/>
                    <a:gd name="connsiteY2" fmla="*/ 1367354 h 1367354"/>
                    <a:gd name="connsiteX0" fmla="*/ 0 w 1293862"/>
                    <a:gd name="connsiteY0" fmla="*/ 795815 h 795815"/>
                    <a:gd name="connsiteX1" fmla="*/ 1293862 w 1293862"/>
                    <a:gd name="connsiteY1" fmla="*/ 0 h 795815"/>
                    <a:gd name="connsiteX2" fmla="*/ 1018293 w 1293862"/>
                    <a:gd name="connsiteY2" fmla="*/ 374218 h 795815"/>
                    <a:gd name="connsiteX0" fmla="*/ 275569 w 275569"/>
                    <a:gd name="connsiteY0" fmla="*/ 0 h 374218"/>
                    <a:gd name="connsiteX1" fmla="*/ 0 w 275569"/>
                    <a:gd name="connsiteY1" fmla="*/ 374218 h 374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569" h="374218">
                      <a:moveTo>
                        <a:pt x="275569" y="0"/>
                      </a:moveTo>
                      <a:lnTo>
                        <a:pt x="0" y="374218"/>
                      </a:ln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3" name="Freeform 152"/>
                <p:cNvSpPr/>
                <p:nvPr/>
              </p:nvSpPr>
              <p:spPr bwMode="gray">
                <a:xfrm>
                  <a:off x="3737044" y="684987"/>
                  <a:ext cx="795021" cy="13484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  <a:gd name="connsiteX0" fmla="*/ 653486 w 1595555"/>
                    <a:gd name="connsiteY0" fmla="*/ 352477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3" fmla="*/ 724037 w 1595555"/>
                    <a:gd name="connsiteY3" fmla="*/ 500541 h 1326394"/>
                    <a:gd name="connsiteX0" fmla="*/ 653486 w 1595555"/>
                    <a:gd name="connsiteY0" fmla="*/ 352477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0" fmla="*/ 825794 w 1595555"/>
                    <a:gd name="connsiteY0" fmla="*/ 290395 h 1326394"/>
                    <a:gd name="connsiteX1" fmla="*/ 1595555 w 1595555"/>
                    <a:gd name="connsiteY1" fmla="*/ 0 h 1326394"/>
                    <a:gd name="connsiteX2" fmla="*/ 0 w 1595555"/>
                    <a:gd name="connsiteY2" fmla="*/ 1326394 h 1326394"/>
                    <a:gd name="connsiteX0" fmla="*/ 825794 w 1595555"/>
                    <a:gd name="connsiteY0" fmla="*/ 290395 h 1326394"/>
                    <a:gd name="connsiteX1" fmla="*/ 795043 w 1595555"/>
                    <a:gd name="connsiteY1" fmla="*/ 307247 h 1326394"/>
                    <a:gd name="connsiteX2" fmla="*/ 1595555 w 1595555"/>
                    <a:gd name="connsiteY2" fmla="*/ 0 h 1326394"/>
                    <a:gd name="connsiteX3" fmla="*/ 0 w 1595555"/>
                    <a:gd name="connsiteY3" fmla="*/ 1326394 h 1326394"/>
                    <a:gd name="connsiteX0" fmla="*/ 30751 w 800512"/>
                    <a:gd name="connsiteY0" fmla="*/ 290395 h 307247"/>
                    <a:gd name="connsiteX1" fmla="*/ 0 w 800512"/>
                    <a:gd name="connsiteY1" fmla="*/ 307247 h 307247"/>
                    <a:gd name="connsiteX2" fmla="*/ 800512 w 800512"/>
                    <a:gd name="connsiteY2" fmla="*/ 0 h 307247"/>
                    <a:gd name="connsiteX0" fmla="*/ 0 w 769761"/>
                    <a:gd name="connsiteY0" fmla="*/ 290395 h 290396"/>
                    <a:gd name="connsiteX1" fmla="*/ 769761 w 769761"/>
                    <a:gd name="connsiteY1" fmla="*/ 0 h 290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9761" h="290396">
                      <a:moveTo>
                        <a:pt x="0" y="290395"/>
                      </a:moveTo>
                      <a:lnTo>
                        <a:pt x="769761" y="0"/>
                      </a:ln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4" name="Freeform 153"/>
                <p:cNvSpPr/>
                <p:nvPr/>
              </p:nvSpPr>
              <p:spPr bwMode="gray">
                <a:xfrm>
                  <a:off x="3739790" y="683131"/>
                  <a:ext cx="881338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70551 w 1689354"/>
                    <a:gd name="connsiteY3" fmla="*/ 1474458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16954 w 1689354"/>
                    <a:gd name="connsiteY3" fmla="*/ 1318842 h 1993011"/>
                    <a:gd name="connsiteX0" fmla="*/ 0 w 1689354"/>
                    <a:gd name="connsiteY0" fmla="*/ 1326394 h 1993011"/>
                    <a:gd name="connsiteX1" fmla="*/ 1689354 w 1689354"/>
                    <a:gd name="connsiteY1" fmla="*/ 1993011 h 1993011"/>
                    <a:gd name="connsiteX2" fmla="*/ 1595555 w 1689354"/>
                    <a:gd name="connsiteY2" fmla="*/ 0 h 1993011"/>
                    <a:gd name="connsiteX3" fmla="*/ 810312 w 1689354"/>
                    <a:gd name="connsiteY3" fmla="*/ 650539 h 1993011"/>
                    <a:gd name="connsiteX0" fmla="*/ 0 w 881338"/>
                    <a:gd name="connsiteY0" fmla="*/ 1642883 h 1993011"/>
                    <a:gd name="connsiteX1" fmla="*/ 881338 w 881338"/>
                    <a:gd name="connsiteY1" fmla="*/ 1993011 h 1993011"/>
                    <a:gd name="connsiteX2" fmla="*/ 787539 w 881338"/>
                    <a:gd name="connsiteY2" fmla="*/ 0 h 1993011"/>
                    <a:gd name="connsiteX3" fmla="*/ 2296 w 881338"/>
                    <a:gd name="connsiteY3" fmla="*/ 650539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1338" h="1993011">
                      <a:moveTo>
                        <a:pt x="0" y="1642883"/>
                      </a:moveTo>
                      <a:lnTo>
                        <a:pt x="881338" y="1993011"/>
                      </a:lnTo>
                      <a:lnTo>
                        <a:pt x="787539" y="0"/>
                      </a:lnTo>
                      <a:lnTo>
                        <a:pt x="2296" y="650539"/>
                      </a:lnTo>
                    </a:path>
                  </a:pathLst>
                </a:custGeom>
                <a:noFill/>
                <a:ln w="3492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6" name="Freeform 155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7" name="Freeform 156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8" name="Freeform 157"/>
                <p:cNvSpPr/>
                <p:nvPr/>
              </p:nvSpPr>
              <p:spPr bwMode="gray">
                <a:xfrm>
                  <a:off x="3927429" y="3529928"/>
                  <a:ext cx="1524518" cy="101537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1126297 w 2228851"/>
                    <a:gd name="connsiteY2" fmla="*/ 1472884 h 1516383"/>
                    <a:gd name="connsiteX3" fmla="*/ 2228851 w 2228851"/>
                    <a:gd name="connsiteY3" fmla="*/ 1432596 h 1516383"/>
                    <a:gd name="connsiteX4" fmla="*/ 1131584 w 2228851"/>
                    <a:gd name="connsiteY4" fmla="*/ 0 h 1516383"/>
                    <a:gd name="connsiteX0" fmla="*/ 1126297 w 2228851"/>
                    <a:gd name="connsiteY0" fmla="*/ 1472884 h 1541635"/>
                    <a:gd name="connsiteX1" fmla="*/ 2228851 w 2228851"/>
                    <a:gd name="connsiteY1" fmla="*/ 1432596 h 1541635"/>
                    <a:gd name="connsiteX2" fmla="*/ 1131584 w 2228851"/>
                    <a:gd name="connsiteY2" fmla="*/ 0 h 1541635"/>
                    <a:gd name="connsiteX3" fmla="*/ 0 w 2228851"/>
                    <a:gd name="connsiteY3" fmla="*/ 1516383 h 1541635"/>
                    <a:gd name="connsiteX4" fmla="*/ 1196848 w 2228851"/>
                    <a:gd name="connsiteY4" fmla="*/ 1541635 h 1541635"/>
                    <a:gd name="connsiteX0" fmla="*/ 1126297 w 2228851"/>
                    <a:gd name="connsiteY0" fmla="*/ 1472884 h 1516383"/>
                    <a:gd name="connsiteX1" fmla="*/ 2228851 w 2228851"/>
                    <a:gd name="connsiteY1" fmla="*/ 1432596 h 1516383"/>
                    <a:gd name="connsiteX2" fmla="*/ 1131584 w 2228851"/>
                    <a:gd name="connsiteY2" fmla="*/ 0 h 1516383"/>
                    <a:gd name="connsiteX3" fmla="*/ 0 w 2228851"/>
                    <a:gd name="connsiteY3" fmla="*/ 1516383 h 1516383"/>
                    <a:gd name="connsiteX0" fmla="*/ 2228851 w 2228851"/>
                    <a:gd name="connsiteY0" fmla="*/ 1432596 h 1516383"/>
                    <a:gd name="connsiteX1" fmla="*/ 1131584 w 2228851"/>
                    <a:gd name="connsiteY1" fmla="*/ 0 h 1516383"/>
                    <a:gd name="connsiteX2" fmla="*/ 0 w 2228851"/>
                    <a:gd name="connsiteY2" fmla="*/ 1516383 h 1516383"/>
                    <a:gd name="connsiteX0" fmla="*/ 1854245 w 1854245"/>
                    <a:gd name="connsiteY0" fmla="*/ 1432596 h 1432596"/>
                    <a:gd name="connsiteX1" fmla="*/ 756978 w 1854245"/>
                    <a:gd name="connsiteY1" fmla="*/ 0 h 1432596"/>
                    <a:gd name="connsiteX2" fmla="*/ 0 w 1854245"/>
                    <a:gd name="connsiteY2" fmla="*/ 1015377 h 1432596"/>
                    <a:gd name="connsiteX0" fmla="*/ 1854245 w 1854245"/>
                    <a:gd name="connsiteY0" fmla="*/ 1432596 h 1432596"/>
                    <a:gd name="connsiteX1" fmla="*/ 1524518 w 1854245"/>
                    <a:gd name="connsiteY1" fmla="*/ 1003163 h 1432596"/>
                    <a:gd name="connsiteX2" fmla="*/ 756978 w 1854245"/>
                    <a:gd name="connsiteY2" fmla="*/ 0 h 1432596"/>
                    <a:gd name="connsiteX3" fmla="*/ 0 w 1854245"/>
                    <a:gd name="connsiteY3" fmla="*/ 1015377 h 1432596"/>
                    <a:gd name="connsiteX0" fmla="*/ 1559941 w 1559941"/>
                    <a:gd name="connsiteY0" fmla="*/ 1451703 h 1451703"/>
                    <a:gd name="connsiteX1" fmla="*/ 1524518 w 1559941"/>
                    <a:gd name="connsiteY1" fmla="*/ 1003163 h 1451703"/>
                    <a:gd name="connsiteX2" fmla="*/ 756978 w 1559941"/>
                    <a:gd name="connsiteY2" fmla="*/ 0 h 1451703"/>
                    <a:gd name="connsiteX3" fmla="*/ 0 w 1559941"/>
                    <a:gd name="connsiteY3" fmla="*/ 1015377 h 1451703"/>
                    <a:gd name="connsiteX0" fmla="*/ 1524518 w 1524518"/>
                    <a:gd name="connsiteY0" fmla="*/ 1003163 h 1015377"/>
                    <a:gd name="connsiteX1" fmla="*/ 756978 w 1524518"/>
                    <a:gd name="connsiteY1" fmla="*/ 0 h 1015377"/>
                    <a:gd name="connsiteX2" fmla="*/ 0 w 1524518"/>
                    <a:gd name="connsiteY2" fmla="*/ 1015377 h 1015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24518" h="1015377">
                      <a:moveTo>
                        <a:pt x="1524518" y="1003163"/>
                      </a:moveTo>
                      <a:lnTo>
                        <a:pt x="756978" y="0"/>
                      </a:lnTo>
                      <a:lnTo>
                        <a:pt x="0" y="1015377"/>
                      </a:lnTo>
                    </a:path>
                  </a:pathLst>
                </a:custGeom>
                <a:noFill/>
                <a:ln w="571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59" name="Freeform 158"/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1750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40" name="Oval 139"/>
              <p:cNvSpPr/>
              <p:nvPr/>
            </p:nvSpPr>
            <p:spPr bwMode="gray">
              <a:xfrm>
                <a:off x="4028897" y="2816504"/>
                <a:ext cx="1273014" cy="124053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/>
              </a:scene3d>
              <a:sp3d>
                <a:bevelT w="635000" h="6350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1" name="Oval 140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36550" h="3365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2" name="Oval 141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36550" h="3365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3" name="Oval 142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6850" h="196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4" name="Oval 143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5" name="Oval 144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6" name="Oval 145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84150" h="184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96" name="Group 195"/>
          <p:cNvGrpSpPr/>
          <p:nvPr userDrawn="1"/>
        </p:nvGrpSpPr>
        <p:grpSpPr bwMode="gray">
          <a:xfrm>
            <a:off x="6867849" y="1517232"/>
            <a:ext cx="1694218" cy="1695640"/>
            <a:chOff x="7072800" y="2959418"/>
            <a:chExt cx="1694218" cy="1695640"/>
          </a:xfrm>
          <a:effectLst>
            <a:reflection blurRad="6350" stA="50000" endA="300" endPos="55500" dist="50800" dir="5400000" sy="-100000" algn="bl" rotWithShape="0"/>
          </a:effectLst>
        </p:grpSpPr>
        <p:grpSp>
          <p:nvGrpSpPr>
            <p:cNvPr id="197" name="Group 230"/>
            <p:cNvGrpSpPr/>
            <p:nvPr/>
          </p:nvGrpSpPr>
          <p:grpSpPr bwMode="gray">
            <a:xfrm>
              <a:off x="7130247" y="2987774"/>
              <a:ext cx="1571346" cy="1623191"/>
              <a:chOff x="1887166" y="656617"/>
              <a:chExt cx="5166298" cy="5336756"/>
            </a:xfrm>
          </p:grpSpPr>
          <p:grpSp>
            <p:nvGrpSpPr>
              <p:cNvPr id="236" name="Group 36"/>
              <p:cNvGrpSpPr/>
              <p:nvPr/>
            </p:nvGrpSpPr>
            <p:grpSpPr bwMode="gray">
              <a:xfrm>
                <a:off x="1918576" y="685831"/>
                <a:ext cx="5085362" cy="5262758"/>
                <a:chOff x="1918576" y="685831"/>
                <a:chExt cx="5085362" cy="5262758"/>
              </a:xfrm>
            </p:grpSpPr>
            <p:sp>
              <p:nvSpPr>
                <p:cNvPr id="266" name="Freeform 265"/>
                <p:cNvSpPr/>
                <p:nvPr/>
              </p:nvSpPr>
              <p:spPr bwMode="gray">
                <a:xfrm>
                  <a:off x="3255265" y="864523"/>
                  <a:ext cx="1170432" cy="8110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0432" h="1746677">
                      <a:moveTo>
                        <a:pt x="341038" y="0"/>
                      </a:moveTo>
                      <a:lnTo>
                        <a:pt x="0" y="1746677"/>
                      </a:lnTo>
                      <a:lnTo>
                        <a:pt x="1170432" y="1145756"/>
                      </a:lnTo>
                      <a:lnTo>
                        <a:pt x="341038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67" name="Freeform 266"/>
                <p:cNvSpPr/>
                <p:nvPr/>
              </p:nvSpPr>
              <p:spPr bwMode="gray">
                <a:xfrm>
                  <a:off x="4426453" y="861200"/>
                  <a:ext cx="1136079" cy="76169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79" h="1640404">
                      <a:moveTo>
                        <a:pt x="1136079" y="1640404"/>
                      </a:moveTo>
                      <a:lnTo>
                        <a:pt x="863422" y="0"/>
                      </a:lnTo>
                      <a:lnTo>
                        <a:pt x="0" y="1153457"/>
                      </a:lnTo>
                      <a:lnTo>
                        <a:pt x="1136079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68" name="Freeform 267"/>
                <p:cNvSpPr/>
                <p:nvPr/>
              </p:nvSpPr>
              <p:spPr bwMode="gray">
                <a:xfrm>
                  <a:off x="5289667" y="864525"/>
                  <a:ext cx="1287363" cy="91107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363" h="1962110">
                      <a:moveTo>
                        <a:pt x="272657" y="1640404"/>
                      </a:moveTo>
                      <a:lnTo>
                        <a:pt x="0" y="0"/>
                      </a:lnTo>
                      <a:lnTo>
                        <a:pt x="1287363" y="1962110"/>
                      </a:lnTo>
                      <a:lnTo>
                        <a:pt x="272657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69" name="Freeform 268"/>
                <p:cNvSpPr/>
                <p:nvPr/>
              </p:nvSpPr>
              <p:spPr bwMode="gray">
                <a:xfrm>
                  <a:off x="5569349" y="1630352"/>
                  <a:ext cx="1014706" cy="10363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706" h="2231955">
                      <a:moveTo>
                        <a:pt x="0" y="0"/>
                      </a:moveTo>
                      <a:lnTo>
                        <a:pt x="590220" y="2231955"/>
                      </a:lnTo>
                      <a:lnTo>
                        <a:pt x="1014706" y="321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0" name="Freeform 269"/>
                <p:cNvSpPr/>
                <p:nvPr/>
              </p:nvSpPr>
              <p:spPr bwMode="gray">
                <a:xfrm>
                  <a:off x="6158302" y="1783272"/>
                  <a:ext cx="843072" cy="146866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3162958">
                      <a:moveTo>
                        <a:pt x="843072" y="3162958"/>
                      </a:moveTo>
                      <a:lnTo>
                        <a:pt x="0" y="1910249"/>
                      </a:lnTo>
                      <a:lnTo>
                        <a:pt x="424486" y="0"/>
                      </a:lnTo>
                      <a:lnTo>
                        <a:pt x="843072" y="316295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1" name="Freeform 270"/>
                <p:cNvSpPr/>
                <p:nvPr/>
              </p:nvSpPr>
              <p:spPr bwMode="gray">
                <a:xfrm>
                  <a:off x="6160405" y="2671049"/>
                  <a:ext cx="843072" cy="12909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2780201">
                      <a:moveTo>
                        <a:pt x="843072" y="1252709"/>
                      </a:moveTo>
                      <a:lnTo>
                        <a:pt x="0" y="0"/>
                      </a:lnTo>
                      <a:lnTo>
                        <a:pt x="91602" y="2780201"/>
                      </a:lnTo>
                      <a:lnTo>
                        <a:pt x="843072" y="125270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2" name="Freeform 271"/>
                <p:cNvSpPr/>
                <p:nvPr/>
              </p:nvSpPr>
              <p:spPr bwMode="gray">
                <a:xfrm>
                  <a:off x="6252468" y="3255201"/>
                  <a:ext cx="751470" cy="13369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470" h="2879182">
                      <a:moveTo>
                        <a:pt x="751470" y="0"/>
                      </a:moveTo>
                      <a:lnTo>
                        <a:pt x="466780" y="2879182"/>
                      </a:lnTo>
                      <a:lnTo>
                        <a:pt x="0" y="1527492"/>
                      </a:lnTo>
                      <a:lnTo>
                        <a:pt x="75147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3" name="Freeform 272"/>
                <p:cNvSpPr/>
                <p:nvPr/>
              </p:nvSpPr>
              <p:spPr bwMode="gray">
                <a:xfrm>
                  <a:off x="5087388" y="3969519"/>
                  <a:ext cx="1163109" cy="12325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572509 w 1149808"/>
                    <a:gd name="connsiteY0" fmla="*/ 2654527 h 2654527"/>
                    <a:gd name="connsiteX1" fmla="*/ 0 w 1149808"/>
                    <a:gd name="connsiteY1" fmla="*/ 851114 h 2654527"/>
                    <a:gd name="connsiteX2" fmla="*/ 1149808 w 1149808"/>
                    <a:gd name="connsiteY2" fmla="*/ 0 h 2654527"/>
                    <a:gd name="connsiteX3" fmla="*/ 572509 w 1149808"/>
                    <a:gd name="connsiteY3" fmla="*/ 2654527 h 2654527"/>
                    <a:gd name="connsiteX0" fmla="*/ 585810 w 1163109"/>
                    <a:gd name="connsiteY0" fmla="*/ 2654527 h 2654527"/>
                    <a:gd name="connsiteX1" fmla="*/ 0 w 1163109"/>
                    <a:gd name="connsiteY1" fmla="*/ 843954 h 2654527"/>
                    <a:gd name="connsiteX2" fmla="*/ 1163109 w 1163109"/>
                    <a:gd name="connsiteY2" fmla="*/ 0 h 2654527"/>
                    <a:gd name="connsiteX3" fmla="*/ 585810 w 1163109"/>
                    <a:gd name="connsiteY3" fmla="*/ 2654527 h 265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3109" h="2654527">
                      <a:moveTo>
                        <a:pt x="585810" y="2654527"/>
                      </a:moveTo>
                      <a:lnTo>
                        <a:pt x="0" y="843954"/>
                      </a:lnTo>
                      <a:lnTo>
                        <a:pt x="1163109" y="0"/>
                      </a:lnTo>
                      <a:lnTo>
                        <a:pt x="585810" y="2654527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6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4" name="Freeform 273"/>
                <p:cNvSpPr/>
                <p:nvPr/>
              </p:nvSpPr>
              <p:spPr bwMode="gray">
                <a:xfrm>
                  <a:off x="5087390" y="3382742"/>
                  <a:ext cx="1160870" cy="9831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357999 w 1160870"/>
                    <a:gd name="connsiteY0" fmla="*/ 0 h 2117232"/>
                    <a:gd name="connsiteX1" fmla="*/ 0 w 1160870"/>
                    <a:gd name="connsiteY1" fmla="*/ 2117232 h 2117232"/>
                    <a:gd name="connsiteX2" fmla="*/ 1160870 w 1160870"/>
                    <a:gd name="connsiteY2" fmla="*/ 1258957 h 2117232"/>
                    <a:gd name="connsiteX3" fmla="*/ 357999 w 1160870"/>
                    <a:gd name="connsiteY3" fmla="*/ 0 h 2117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0870" h="2117232">
                      <a:moveTo>
                        <a:pt x="357999" y="0"/>
                      </a:moveTo>
                      <a:lnTo>
                        <a:pt x="0" y="2117232"/>
                      </a:lnTo>
                      <a:lnTo>
                        <a:pt x="1160870" y="1258957"/>
                      </a:lnTo>
                      <a:lnTo>
                        <a:pt x="35799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5" name="Freeform 274"/>
                <p:cNvSpPr/>
                <p:nvPr/>
              </p:nvSpPr>
              <p:spPr bwMode="gray">
                <a:xfrm>
                  <a:off x="5012560" y="2384751"/>
                  <a:ext cx="1149958" cy="9975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58" h="2148301">
                      <a:moveTo>
                        <a:pt x="433389" y="2148301"/>
                      </a:moveTo>
                      <a:lnTo>
                        <a:pt x="1149958" y="625751"/>
                      </a:lnTo>
                      <a:lnTo>
                        <a:pt x="0" y="0"/>
                      </a:lnTo>
                      <a:lnTo>
                        <a:pt x="433389" y="214830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6" name="Freeform 275"/>
                <p:cNvSpPr/>
                <p:nvPr/>
              </p:nvSpPr>
              <p:spPr bwMode="gray">
                <a:xfrm>
                  <a:off x="4425697" y="1400113"/>
                  <a:ext cx="1136856" cy="98152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856" h="2113834">
                      <a:moveTo>
                        <a:pt x="1136856" y="480633"/>
                      </a:moveTo>
                      <a:lnTo>
                        <a:pt x="0" y="0"/>
                      </a:lnTo>
                      <a:lnTo>
                        <a:pt x="585232" y="2113834"/>
                      </a:lnTo>
                      <a:lnTo>
                        <a:pt x="1136856" y="48063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7" name="Freeform 276"/>
                <p:cNvSpPr/>
                <p:nvPr/>
              </p:nvSpPr>
              <p:spPr bwMode="gray">
                <a:xfrm>
                  <a:off x="3255265" y="1392570"/>
                  <a:ext cx="1165443" cy="102759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5443" h="2213056">
                      <a:moveTo>
                        <a:pt x="535332" y="2213056"/>
                      </a:moveTo>
                      <a:lnTo>
                        <a:pt x="1165443" y="0"/>
                      </a:lnTo>
                      <a:lnTo>
                        <a:pt x="0" y="609463"/>
                      </a:lnTo>
                      <a:lnTo>
                        <a:pt x="535332" y="2213056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8" name="Freeform 277"/>
                <p:cNvSpPr/>
                <p:nvPr/>
              </p:nvSpPr>
              <p:spPr bwMode="gray">
                <a:xfrm>
                  <a:off x="2347514" y="1682496"/>
                  <a:ext cx="907172" cy="10868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172" h="2340589">
                      <a:moveTo>
                        <a:pt x="0" y="405120"/>
                      </a:moveTo>
                      <a:lnTo>
                        <a:pt x="333606" y="2340589"/>
                      </a:lnTo>
                      <a:lnTo>
                        <a:pt x="907172" y="0"/>
                      </a:lnTo>
                      <a:lnTo>
                        <a:pt x="0" y="40512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79" name="Freeform 278"/>
                <p:cNvSpPr/>
                <p:nvPr/>
              </p:nvSpPr>
              <p:spPr bwMode="gray">
                <a:xfrm>
                  <a:off x="2349156" y="860706"/>
                  <a:ext cx="1241356" cy="1009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0 w 1241356"/>
                    <a:gd name="connsiteY0" fmla="*/ 2173885 h 2173886"/>
                    <a:gd name="connsiteX1" fmla="*/ 1241356 w 1241356"/>
                    <a:gd name="connsiteY1" fmla="*/ 0 h 2173886"/>
                    <a:gd name="connsiteX2" fmla="*/ 907172 w 1241356"/>
                    <a:gd name="connsiteY2" fmla="*/ 1768765 h 2173886"/>
                    <a:gd name="connsiteX3" fmla="*/ 0 w 1241356"/>
                    <a:gd name="connsiteY3" fmla="*/ 2173885 h 217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1356" h="2173886">
                      <a:moveTo>
                        <a:pt x="0" y="2173885"/>
                      </a:moveTo>
                      <a:lnTo>
                        <a:pt x="1241356" y="0"/>
                      </a:lnTo>
                      <a:lnTo>
                        <a:pt x="907172" y="1768765"/>
                      </a:lnTo>
                      <a:lnTo>
                        <a:pt x="0" y="217388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0" name="Freeform 279"/>
                <p:cNvSpPr/>
                <p:nvPr/>
              </p:nvSpPr>
              <p:spPr bwMode="gray">
                <a:xfrm>
                  <a:off x="1918576" y="1867546"/>
                  <a:ext cx="761967" cy="156727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1967" h="3375317">
                      <a:moveTo>
                        <a:pt x="428361" y="0"/>
                      </a:moveTo>
                      <a:lnTo>
                        <a:pt x="761967" y="1935469"/>
                      </a:lnTo>
                      <a:lnTo>
                        <a:pt x="0" y="3375318"/>
                      </a:lnTo>
                      <a:lnTo>
                        <a:pt x="428361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1" name="Freeform 280"/>
                <p:cNvSpPr/>
                <p:nvPr/>
              </p:nvSpPr>
              <p:spPr bwMode="gray">
                <a:xfrm>
                  <a:off x="1921873" y="2764252"/>
                  <a:ext cx="790796" cy="13488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0796" h="2904993">
                      <a:moveTo>
                        <a:pt x="790796" y="2904994"/>
                      </a:moveTo>
                      <a:lnTo>
                        <a:pt x="761967" y="1"/>
                      </a:lnTo>
                      <a:lnTo>
                        <a:pt x="0" y="1439850"/>
                      </a:lnTo>
                      <a:lnTo>
                        <a:pt x="790796" y="290499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2" name="Freeform 281"/>
                <p:cNvSpPr/>
                <p:nvPr/>
              </p:nvSpPr>
              <p:spPr bwMode="gray">
                <a:xfrm>
                  <a:off x="2685506" y="2415365"/>
                  <a:ext cx="1110089" cy="9912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1110089 w 1110089"/>
                    <a:gd name="connsiteY0" fmla="*/ 0 h 2134732"/>
                    <a:gd name="connsiteX1" fmla="*/ 0 w 1110089"/>
                    <a:gd name="connsiteY1" fmla="*/ 745011 h 2134732"/>
                    <a:gd name="connsiteX2" fmla="*/ 720476 w 1110089"/>
                    <a:gd name="connsiteY2" fmla="*/ 2134733 h 2134732"/>
                    <a:gd name="connsiteX3" fmla="*/ 1110089 w 1110089"/>
                    <a:gd name="connsiteY3" fmla="*/ 0 h 213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0089" h="2134732">
                      <a:moveTo>
                        <a:pt x="1110089" y="0"/>
                      </a:moveTo>
                      <a:lnTo>
                        <a:pt x="0" y="745011"/>
                      </a:lnTo>
                      <a:lnTo>
                        <a:pt x="720476" y="2134733"/>
                      </a:lnTo>
                      <a:lnTo>
                        <a:pt x="111008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3" name="Freeform 282"/>
                <p:cNvSpPr/>
                <p:nvPr/>
              </p:nvSpPr>
              <p:spPr bwMode="gray">
                <a:xfrm>
                  <a:off x="3796166" y="2370791"/>
                  <a:ext cx="1218072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072" h="2189684">
                      <a:moveTo>
                        <a:pt x="0" y="106979"/>
                      </a:moveTo>
                      <a:lnTo>
                        <a:pt x="662782" y="2189684"/>
                      </a:lnTo>
                      <a:lnTo>
                        <a:pt x="1218072" y="0"/>
                      </a:lnTo>
                      <a:lnTo>
                        <a:pt x="0" y="10697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60000"/>
                      <a:lumOff val="4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4" name="Freeform 283"/>
                <p:cNvSpPr/>
                <p:nvPr/>
              </p:nvSpPr>
              <p:spPr bwMode="gray">
                <a:xfrm>
                  <a:off x="4458393" y="2372688"/>
                  <a:ext cx="986431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431" h="2189684">
                      <a:moveTo>
                        <a:pt x="986431" y="2174279"/>
                      </a:moveTo>
                      <a:lnTo>
                        <a:pt x="0" y="2189684"/>
                      </a:lnTo>
                      <a:lnTo>
                        <a:pt x="555290" y="0"/>
                      </a:lnTo>
                      <a:lnTo>
                        <a:pt x="986431" y="2174279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5" name="Freeform 284"/>
                <p:cNvSpPr/>
                <p:nvPr/>
              </p:nvSpPr>
              <p:spPr bwMode="gray">
                <a:xfrm>
                  <a:off x="3860431" y="3392097"/>
                  <a:ext cx="1226957" cy="9941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2141073">
                      <a:moveTo>
                        <a:pt x="0" y="2141073"/>
                      </a:moveTo>
                      <a:lnTo>
                        <a:pt x="592405" y="0"/>
                      </a:lnTo>
                      <a:lnTo>
                        <a:pt x="1226957" y="2099754"/>
                      </a:lnTo>
                      <a:lnTo>
                        <a:pt x="0" y="214107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6" name="Freeform 285"/>
                <p:cNvSpPr/>
                <p:nvPr/>
              </p:nvSpPr>
              <p:spPr bwMode="gray">
                <a:xfrm>
                  <a:off x="3404893" y="3389684"/>
                  <a:ext cx="1047944" cy="9961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7944" h="2145251">
                      <a:moveTo>
                        <a:pt x="462189" y="2145251"/>
                      </a:moveTo>
                      <a:lnTo>
                        <a:pt x="1047944" y="0"/>
                      </a:lnTo>
                      <a:lnTo>
                        <a:pt x="0" y="36418"/>
                      </a:lnTo>
                      <a:lnTo>
                        <a:pt x="462189" y="214525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7" name="Freeform 286"/>
                <p:cNvSpPr/>
                <p:nvPr/>
              </p:nvSpPr>
              <p:spPr bwMode="gray">
                <a:xfrm>
                  <a:off x="3858215" y="4369934"/>
                  <a:ext cx="1226957" cy="73740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1588095">
                      <a:moveTo>
                        <a:pt x="0" y="41319"/>
                      </a:moveTo>
                      <a:lnTo>
                        <a:pt x="485461" y="1588095"/>
                      </a:lnTo>
                      <a:lnTo>
                        <a:pt x="1226957" y="0"/>
                      </a:lnTo>
                      <a:lnTo>
                        <a:pt x="0" y="4131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8" name="Freeform 287"/>
                <p:cNvSpPr/>
                <p:nvPr/>
              </p:nvSpPr>
              <p:spPr bwMode="gray">
                <a:xfrm>
                  <a:off x="4339796" y="5108319"/>
                  <a:ext cx="1325604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5604" h="1809624">
                      <a:moveTo>
                        <a:pt x="1325604" y="171861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1325604" y="17186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89" name="Freeform 288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0" name="Freeform 289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1" name="Freeform 290"/>
                <p:cNvSpPr/>
                <p:nvPr/>
              </p:nvSpPr>
              <p:spPr bwMode="gray">
                <a:xfrm>
                  <a:off x="2712668" y="3405682"/>
                  <a:ext cx="1149994" cy="9792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2108833">
                      <a:moveTo>
                        <a:pt x="1149994" y="2108833"/>
                      </a:moveTo>
                      <a:lnTo>
                        <a:pt x="0" y="1523594"/>
                      </a:lnTo>
                      <a:lnTo>
                        <a:pt x="687805" y="0"/>
                      </a:lnTo>
                      <a:lnTo>
                        <a:pt x="1149994" y="2108833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2" name="Freeform 291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3" name="Freeform 292"/>
                <p:cNvSpPr/>
                <p:nvPr/>
              </p:nvSpPr>
              <p:spPr bwMode="gray">
                <a:xfrm>
                  <a:off x="1921873" y="3434819"/>
                  <a:ext cx="798071" cy="127409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071" h="2743931">
                      <a:moveTo>
                        <a:pt x="425640" y="2743931"/>
                      </a:moveTo>
                      <a:lnTo>
                        <a:pt x="798071" y="1467514"/>
                      </a:lnTo>
                      <a:lnTo>
                        <a:pt x="0" y="0"/>
                      </a:lnTo>
                      <a:lnTo>
                        <a:pt x="425640" y="274393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4" name="Freeform 293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5" name="Freeform 294"/>
                <p:cNvSpPr/>
                <p:nvPr/>
              </p:nvSpPr>
              <p:spPr bwMode="gray">
                <a:xfrm>
                  <a:off x="5670532" y="4586591"/>
                  <a:ext cx="1051281" cy="9503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0 w 1051281"/>
                    <a:gd name="connsiteY0" fmla="*/ 1316510 h 2046740"/>
                    <a:gd name="connsiteX1" fmla="*/ 1051281 w 1051281"/>
                    <a:gd name="connsiteY1" fmla="*/ 0 h 2046740"/>
                    <a:gd name="connsiteX2" fmla="*/ 359628 w 1051281"/>
                    <a:gd name="connsiteY2" fmla="*/ 2046739 h 2046740"/>
                    <a:gd name="connsiteX3" fmla="*/ 0 w 1051281"/>
                    <a:gd name="connsiteY3" fmla="*/ 1316510 h 204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281" h="2046740">
                      <a:moveTo>
                        <a:pt x="0" y="1316510"/>
                      </a:moveTo>
                      <a:lnTo>
                        <a:pt x="1051281" y="0"/>
                      </a:lnTo>
                      <a:lnTo>
                        <a:pt x="359628" y="2046739"/>
                      </a:lnTo>
                      <a:lnTo>
                        <a:pt x="0" y="131651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6" name="Freeform 295"/>
                <p:cNvSpPr/>
                <p:nvPr/>
              </p:nvSpPr>
              <p:spPr bwMode="gray">
                <a:xfrm>
                  <a:off x="4593060" y="5193028"/>
                  <a:ext cx="1431967" cy="75556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967" h="1627195">
                      <a:moveTo>
                        <a:pt x="1072339" y="0"/>
                      </a:moveTo>
                      <a:lnTo>
                        <a:pt x="0" y="1627195"/>
                      </a:lnTo>
                      <a:lnTo>
                        <a:pt x="1431967" y="730229"/>
                      </a:lnTo>
                      <a:lnTo>
                        <a:pt x="107233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97" name="Freeform 296"/>
                <p:cNvSpPr/>
                <p:nvPr/>
              </p:nvSpPr>
              <p:spPr bwMode="gray">
                <a:xfrm flipV="1">
                  <a:off x="3600149" y="685831"/>
                  <a:ext cx="1692816" cy="17573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2816" h="1153457">
                      <a:moveTo>
                        <a:pt x="0" y="7701"/>
                      </a:moveTo>
                      <a:lnTo>
                        <a:pt x="1692816" y="0"/>
                      </a:lnTo>
                      <a:lnTo>
                        <a:pt x="829394" y="1153457"/>
                      </a:lnTo>
                      <a:lnTo>
                        <a:pt x="0" y="770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237" name="Oval 236"/>
              <p:cNvSpPr/>
              <p:nvPr/>
            </p:nvSpPr>
            <p:spPr bwMode="gray">
              <a:xfrm>
                <a:off x="5328681" y="3253322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8" name="Oval 237"/>
              <p:cNvSpPr/>
              <p:nvPr/>
            </p:nvSpPr>
            <p:spPr bwMode="gray">
              <a:xfrm>
                <a:off x="4350168" y="326626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9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9" name="Oval 238"/>
              <p:cNvSpPr/>
              <p:nvPr/>
            </p:nvSpPr>
            <p:spPr bwMode="gray">
              <a:xfrm>
                <a:off x="3301962" y="330054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0" name="Oval 239"/>
              <p:cNvSpPr/>
              <p:nvPr/>
            </p:nvSpPr>
            <p:spPr bwMode="gray">
              <a:xfrm>
                <a:off x="4897549" y="226595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1" name="Oval 240"/>
              <p:cNvSpPr/>
              <p:nvPr/>
            </p:nvSpPr>
            <p:spPr bwMode="gray">
              <a:xfrm>
                <a:off x="3685198" y="23173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2" name="Oval 241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3" name="Oval 242"/>
              <p:cNvSpPr/>
              <p:nvPr/>
            </p:nvSpPr>
            <p:spPr bwMode="gray">
              <a:xfrm>
                <a:off x="4938245" y="4263775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4" name="Oval 243"/>
              <p:cNvSpPr/>
              <p:nvPr/>
            </p:nvSpPr>
            <p:spPr bwMode="gray">
              <a:xfrm>
                <a:off x="6055899" y="259936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5" name="Oval 244"/>
              <p:cNvSpPr/>
              <p:nvPr/>
            </p:nvSpPr>
            <p:spPr bwMode="gray">
              <a:xfrm>
                <a:off x="5483328" y="1561467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6" name="Oval 245"/>
              <p:cNvSpPr/>
              <p:nvPr/>
            </p:nvSpPr>
            <p:spPr bwMode="gray">
              <a:xfrm>
                <a:off x="4324681" y="131076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7" name="Oval 246"/>
              <p:cNvSpPr/>
              <p:nvPr/>
            </p:nvSpPr>
            <p:spPr bwMode="gray">
              <a:xfrm>
                <a:off x="3188225" y="160449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8" name="Oval 247"/>
              <p:cNvSpPr/>
              <p:nvPr/>
            </p:nvSpPr>
            <p:spPr bwMode="gray">
              <a:xfrm>
                <a:off x="2604217" y="268524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9" name="Oval 248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0" name="Oval 249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1" name="Oval 250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2" name="Oval 251"/>
              <p:cNvSpPr/>
              <p:nvPr/>
            </p:nvSpPr>
            <p:spPr bwMode="gray">
              <a:xfrm>
                <a:off x="5554214" y="508382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3" name="Oval 252"/>
              <p:cNvSpPr/>
              <p:nvPr/>
            </p:nvSpPr>
            <p:spPr bwMode="gray">
              <a:xfrm>
                <a:off x="6165944" y="38548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4" name="Oval 253"/>
              <p:cNvSpPr/>
              <p:nvPr/>
            </p:nvSpPr>
            <p:spPr bwMode="gray">
              <a:xfrm>
                <a:off x="6544639" y="174969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5" name="Oval 254"/>
              <p:cNvSpPr/>
              <p:nvPr/>
            </p:nvSpPr>
            <p:spPr bwMode="gray">
              <a:xfrm>
                <a:off x="6962024" y="322091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6" name="Oval 255"/>
              <p:cNvSpPr/>
              <p:nvPr/>
            </p:nvSpPr>
            <p:spPr bwMode="gray">
              <a:xfrm>
                <a:off x="6687766" y="455498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7" name="Oval 256"/>
              <p:cNvSpPr/>
              <p:nvPr/>
            </p:nvSpPr>
            <p:spPr bwMode="gray">
              <a:xfrm>
                <a:off x="5985493" y="54852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8" name="Oval 257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9" name="Oval 258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0" name="Oval 259"/>
              <p:cNvSpPr/>
              <p:nvPr/>
            </p:nvSpPr>
            <p:spPr bwMode="gray">
              <a:xfrm>
                <a:off x="2324911" y="466329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1" name="Oval 260"/>
              <p:cNvSpPr/>
              <p:nvPr/>
            </p:nvSpPr>
            <p:spPr bwMode="gray">
              <a:xfrm>
                <a:off x="1887166" y="338416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2" name="Oval 261"/>
              <p:cNvSpPr/>
              <p:nvPr/>
            </p:nvSpPr>
            <p:spPr bwMode="gray">
              <a:xfrm>
                <a:off x="2305455" y="182004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3" name="Oval 262"/>
              <p:cNvSpPr/>
              <p:nvPr/>
            </p:nvSpPr>
            <p:spPr bwMode="gray">
              <a:xfrm>
                <a:off x="3550473" y="826851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4" name="Oval 263"/>
              <p:cNvSpPr/>
              <p:nvPr/>
            </p:nvSpPr>
            <p:spPr bwMode="gray">
              <a:xfrm>
                <a:off x="4398254" y="65661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5" name="Oval 264"/>
              <p:cNvSpPr/>
              <p:nvPr/>
            </p:nvSpPr>
            <p:spPr bwMode="gray">
              <a:xfrm>
                <a:off x="5249781" y="82801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98" name="Group 231"/>
            <p:cNvGrpSpPr/>
            <p:nvPr/>
          </p:nvGrpSpPr>
          <p:grpSpPr bwMode="gray">
            <a:xfrm>
              <a:off x="7072800" y="2959418"/>
              <a:ext cx="1694218" cy="1695640"/>
              <a:chOff x="1691428" y="548451"/>
              <a:chExt cx="5596510" cy="5601206"/>
            </a:xfrm>
          </p:grpSpPr>
          <p:grpSp>
            <p:nvGrpSpPr>
              <p:cNvPr id="199" name="Group 232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16" name="Freeform 215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31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17" name="Freeform 216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7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18" name="Freeform 217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19" name="Freeform 218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0" name="Freeform 219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1" name="Freeform 220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2" name="Freeform 221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29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3" name="Freeform 222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4" name="Freeform 223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5" name="Freeform 224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6" name="Freeform 225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7" name="Freeform 226"/>
                <p:cNvSpPr/>
                <p:nvPr/>
              </p:nvSpPr>
              <p:spPr bwMode="gray">
                <a:xfrm>
                  <a:off x="2936511" y="678962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8" name="Freeform 227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9" name="Freeform 228"/>
                <p:cNvSpPr/>
                <p:nvPr/>
              </p:nvSpPr>
              <p:spPr bwMode="gray">
                <a:xfrm>
                  <a:off x="4529850" y="680555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0" name="Freeform 229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766941" y="3269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1" name="Freeform 230"/>
                <p:cNvSpPr/>
                <p:nvPr/>
              </p:nvSpPr>
              <p:spPr bwMode="gray">
                <a:xfrm>
                  <a:off x="5775898" y="4169613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2" name="Freeform 231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3" name="Freeform 232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4" name="Freeform 233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35" name="Freeform 234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200" name="Oval 199"/>
              <p:cNvSpPr/>
              <p:nvPr/>
            </p:nvSpPr>
            <p:spPr bwMode="gray">
              <a:xfrm>
                <a:off x="4200132" y="3133904"/>
                <a:ext cx="755134" cy="75513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101600" h="1016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1" name="Oval 200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2" name="Oval 201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3" name="Oval 202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4" name="Oval 203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5" name="Oval 204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6" name="Oval 205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7" name="Oval 206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8" name="Oval 207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9" name="Oval 208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0" name="Oval 209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1" name="Oval 210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2" name="Oval 211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3" name="Oval 212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4" name="Oval 213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5" name="Oval 214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5957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303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ar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3684716" y="1001185"/>
            <a:ext cx="4510356" cy="5239820"/>
          </a:xfrm>
          <a:prstGeom prst="rect">
            <a:avLst/>
          </a:prstGeom>
          <a:blipFill dpi="0" rotWithShape="1">
            <a:blip r:embed="rId2" cstate="print">
              <a:alphaModFix amt="70000"/>
              <a:grayscl/>
              <a:lum bright="-24000"/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shpere1.png"/>
          <p:cNvPicPr>
            <a:picLocks noChangeAspect="1"/>
          </p:cNvPicPr>
          <p:nvPr userDrawn="1"/>
        </p:nvPicPr>
        <p:blipFill>
          <a:blip r:embed="rId3" cstate="print"/>
          <a:srcRect t="8380" r="48026" b="19706"/>
          <a:stretch>
            <a:fillRect/>
          </a:stretch>
        </p:blipFill>
        <p:spPr>
          <a:xfrm>
            <a:off x="4376739" y="0"/>
            <a:ext cx="4767262" cy="683110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 bwMode="gray">
          <a:xfrm>
            <a:off x="6240915" y="3217884"/>
            <a:ext cx="1694218" cy="1695640"/>
            <a:chOff x="7072800" y="2959418"/>
            <a:chExt cx="1694218" cy="1695640"/>
          </a:xfrm>
          <a:effectLst>
            <a:reflection blurRad="6350" stA="50000" endA="300" endPos="55500" dist="50800" dir="5400000" sy="-100000" algn="bl" rotWithShape="0"/>
          </a:effectLst>
        </p:grpSpPr>
        <p:grpSp>
          <p:nvGrpSpPr>
            <p:cNvPr id="10" name="Group 230"/>
            <p:cNvGrpSpPr/>
            <p:nvPr/>
          </p:nvGrpSpPr>
          <p:grpSpPr bwMode="gray">
            <a:xfrm>
              <a:off x="7130247" y="2987774"/>
              <a:ext cx="1571346" cy="1623191"/>
              <a:chOff x="1887166" y="656617"/>
              <a:chExt cx="5166298" cy="5336756"/>
            </a:xfrm>
          </p:grpSpPr>
          <p:grpSp>
            <p:nvGrpSpPr>
              <p:cNvPr id="49" name="Group 36"/>
              <p:cNvGrpSpPr/>
              <p:nvPr/>
            </p:nvGrpSpPr>
            <p:grpSpPr bwMode="gray">
              <a:xfrm>
                <a:off x="1918576" y="685831"/>
                <a:ext cx="5085362" cy="5262758"/>
                <a:chOff x="1918576" y="685831"/>
                <a:chExt cx="5085362" cy="5262758"/>
              </a:xfrm>
            </p:grpSpPr>
            <p:sp>
              <p:nvSpPr>
                <p:cNvPr id="79" name="Freeform 78"/>
                <p:cNvSpPr/>
                <p:nvPr/>
              </p:nvSpPr>
              <p:spPr bwMode="gray">
                <a:xfrm>
                  <a:off x="3255265" y="864523"/>
                  <a:ext cx="1170432" cy="8110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0432" h="1746677">
                      <a:moveTo>
                        <a:pt x="341038" y="0"/>
                      </a:moveTo>
                      <a:lnTo>
                        <a:pt x="0" y="1746677"/>
                      </a:lnTo>
                      <a:lnTo>
                        <a:pt x="1170432" y="1145756"/>
                      </a:lnTo>
                      <a:lnTo>
                        <a:pt x="341038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Freeform 79"/>
                <p:cNvSpPr/>
                <p:nvPr/>
              </p:nvSpPr>
              <p:spPr bwMode="gray">
                <a:xfrm>
                  <a:off x="4426453" y="861200"/>
                  <a:ext cx="1136079" cy="76169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079" h="1640404">
                      <a:moveTo>
                        <a:pt x="1136079" y="1640404"/>
                      </a:moveTo>
                      <a:lnTo>
                        <a:pt x="863422" y="0"/>
                      </a:lnTo>
                      <a:lnTo>
                        <a:pt x="0" y="1153457"/>
                      </a:lnTo>
                      <a:lnTo>
                        <a:pt x="1136079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Freeform 80"/>
                <p:cNvSpPr/>
                <p:nvPr/>
              </p:nvSpPr>
              <p:spPr bwMode="gray">
                <a:xfrm>
                  <a:off x="5289667" y="864525"/>
                  <a:ext cx="1287363" cy="91107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87363" h="1962110">
                      <a:moveTo>
                        <a:pt x="272657" y="1640404"/>
                      </a:moveTo>
                      <a:lnTo>
                        <a:pt x="0" y="0"/>
                      </a:lnTo>
                      <a:lnTo>
                        <a:pt x="1287363" y="1962110"/>
                      </a:lnTo>
                      <a:lnTo>
                        <a:pt x="272657" y="164040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Freeform 81"/>
                <p:cNvSpPr/>
                <p:nvPr/>
              </p:nvSpPr>
              <p:spPr bwMode="gray">
                <a:xfrm>
                  <a:off x="5569349" y="1630352"/>
                  <a:ext cx="1014706" cy="10363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4706" h="2231955">
                      <a:moveTo>
                        <a:pt x="0" y="0"/>
                      </a:moveTo>
                      <a:lnTo>
                        <a:pt x="590220" y="2231955"/>
                      </a:lnTo>
                      <a:lnTo>
                        <a:pt x="1014706" y="3217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Freeform 82"/>
                <p:cNvSpPr/>
                <p:nvPr/>
              </p:nvSpPr>
              <p:spPr bwMode="gray">
                <a:xfrm>
                  <a:off x="6158302" y="1783272"/>
                  <a:ext cx="843072" cy="146866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3162958">
                      <a:moveTo>
                        <a:pt x="843072" y="3162958"/>
                      </a:moveTo>
                      <a:lnTo>
                        <a:pt x="0" y="1910249"/>
                      </a:lnTo>
                      <a:lnTo>
                        <a:pt x="424486" y="0"/>
                      </a:lnTo>
                      <a:lnTo>
                        <a:pt x="843072" y="316295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4" name="Freeform 83"/>
                <p:cNvSpPr/>
                <p:nvPr/>
              </p:nvSpPr>
              <p:spPr bwMode="gray">
                <a:xfrm>
                  <a:off x="6160405" y="2671049"/>
                  <a:ext cx="843072" cy="129094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3072" h="2780201">
                      <a:moveTo>
                        <a:pt x="843072" y="1252709"/>
                      </a:moveTo>
                      <a:lnTo>
                        <a:pt x="0" y="0"/>
                      </a:lnTo>
                      <a:lnTo>
                        <a:pt x="91602" y="2780201"/>
                      </a:lnTo>
                      <a:lnTo>
                        <a:pt x="843072" y="125270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Freeform 84"/>
                <p:cNvSpPr/>
                <p:nvPr/>
              </p:nvSpPr>
              <p:spPr bwMode="gray">
                <a:xfrm>
                  <a:off x="6252468" y="3255201"/>
                  <a:ext cx="751470" cy="13369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1470" h="2879182">
                      <a:moveTo>
                        <a:pt x="751470" y="0"/>
                      </a:moveTo>
                      <a:lnTo>
                        <a:pt x="466780" y="2879182"/>
                      </a:lnTo>
                      <a:lnTo>
                        <a:pt x="0" y="1527492"/>
                      </a:lnTo>
                      <a:lnTo>
                        <a:pt x="75147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Freeform 85"/>
                <p:cNvSpPr/>
                <p:nvPr/>
              </p:nvSpPr>
              <p:spPr bwMode="gray">
                <a:xfrm>
                  <a:off x="5087388" y="3969519"/>
                  <a:ext cx="1163109" cy="12325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572509 w 1149808"/>
                    <a:gd name="connsiteY0" fmla="*/ 2654527 h 2654527"/>
                    <a:gd name="connsiteX1" fmla="*/ 0 w 1149808"/>
                    <a:gd name="connsiteY1" fmla="*/ 851114 h 2654527"/>
                    <a:gd name="connsiteX2" fmla="*/ 1149808 w 1149808"/>
                    <a:gd name="connsiteY2" fmla="*/ 0 h 2654527"/>
                    <a:gd name="connsiteX3" fmla="*/ 572509 w 1149808"/>
                    <a:gd name="connsiteY3" fmla="*/ 2654527 h 2654527"/>
                    <a:gd name="connsiteX0" fmla="*/ 585810 w 1163109"/>
                    <a:gd name="connsiteY0" fmla="*/ 2654527 h 2654527"/>
                    <a:gd name="connsiteX1" fmla="*/ 0 w 1163109"/>
                    <a:gd name="connsiteY1" fmla="*/ 843954 h 2654527"/>
                    <a:gd name="connsiteX2" fmla="*/ 1163109 w 1163109"/>
                    <a:gd name="connsiteY2" fmla="*/ 0 h 2654527"/>
                    <a:gd name="connsiteX3" fmla="*/ 585810 w 1163109"/>
                    <a:gd name="connsiteY3" fmla="*/ 2654527 h 2654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3109" h="2654527">
                      <a:moveTo>
                        <a:pt x="585810" y="2654527"/>
                      </a:moveTo>
                      <a:lnTo>
                        <a:pt x="0" y="843954"/>
                      </a:lnTo>
                      <a:lnTo>
                        <a:pt x="1163109" y="0"/>
                      </a:lnTo>
                      <a:lnTo>
                        <a:pt x="585810" y="2654527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68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7" name="Freeform 86"/>
                <p:cNvSpPr/>
                <p:nvPr/>
              </p:nvSpPr>
              <p:spPr bwMode="gray">
                <a:xfrm>
                  <a:off x="5087390" y="3382742"/>
                  <a:ext cx="1160870" cy="9831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357999 w 1160870"/>
                    <a:gd name="connsiteY0" fmla="*/ 0 h 2117232"/>
                    <a:gd name="connsiteX1" fmla="*/ 0 w 1160870"/>
                    <a:gd name="connsiteY1" fmla="*/ 2117232 h 2117232"/>
                    <a:gd name="connsiteX2" fmla="*/ 1160870 w 1160870"/>
                    <a:gd name="connsiteY2" fmla="*/ 1258957 h 2117232"/>
                    <a:gd name="connsiteX3" fmla="*/ 357999 w 1160870"/>
                    <a:gd name="connsiteY3" fmla="*/ 0 h 2117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0870" h="2117232">
                      <a:moveTo>
                        <a:pt x="357999" y="0"/>
                      </a:moveTo>
                      <a:lnTo>
                        <a:pt x="0" y="2117232"/>
                      </a:lnTo>
                      <a:lnTo>
                        <a:pt x="1160870" y="1258957"/>
                      </a:lnTo>
                      <a:lnTo>
                        <a:pt x="35799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Freeform 87"/>
                <p:cNvSpPr/>
                <p:nvPr/>
              </p:nvSpPr>
              <p:spPr bwMode="gray">
                <a:xfrm>
                  <a:off x="5012560" y="2384751"/>
                  <a:ext cx="1149958" cy="9975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58" h="2148301">
                      <a:moveTo>
                        <a:pt x="433389" y="2148301"/>
                      </a:moveTo>
                      <a:lnTo>
                        <a:pt x="1149958" y="625751"/>
                      </a:lnTo>
                      <a:lnTo>
                        <a:pt x="0" y="0"/>
                      </a:lnTo>
                      <a:lnTo>
                        <a:pt x="433389" y="214830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Freeform 88"/>
                <p:cNvSpPr/>
                <p:nvPr/>
              </p:nvSpPr>
              <p:spPr bwMode="gray">
                <a:xfrm>
                  <a:off x="4425697" y="1400113"/>
                  <a:ext cx="1136856" cy="98152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6856" h="2113834">
                      <a:moveTo>
                        <a:pt x="1136856" y="480633"/>
                      </a:moveTo>
                      <a:lnTo>
                        <a:pt x="0" y="0"/>
                      </a:lnTo>
                      <a:lnTo>
                        <a:pt x="585232" y="2113834"/>
                      </a:lnTo>
                      <a:lnTo>
                        <a:pt x="1136856" y="48063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0" name="Freeform 89"/>
                <p:cNvSpPr/>
                <p:nvPr/>
              </p:nvSpPr>
              <p:spPr bwMode="gray">
                <a:xfrm>
                  <a:off x="3255265" y="1392570"/>
                  <a:ext cx="1165443" cy="102759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5443" h="2213056">
                      <a:moveTo>
                        <a:pt x="535332" y="2213056"/>
                      </a:moveTo>
                      <a:lnTo>
                        <a:pt x="1165443" y="0"/>
                      </a:lnTo>
                      <a:lnTo>
                        <a:pt x="0" y="609463"/>
                      </a:lnTo>
                      <a:lnTo>
                        <a:pt x="535332" y="2213056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1" name="Freeform 90"/>
                <p:cNvSpPr/>
                <p:nvPr/>
              </p:nvSpPr>
              <p:spPr bwMode="gray">
                <a:xfrm>
                  <a:off x="2347514" y="1682496"/>
                  <a:ext cx="907172" cy="10868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172" h="2340589">
                      <a:moveTo>
                        <a:pt x="0" y="405120"/>
                      </a:moveTo>
                      <a:lnTo>
                        <a:pt x="333606" y="2340589"/>
                      </a:lnTo>
                      <a:lnTo>
                        <a:pt x="907172" y="0"/>
                      </a:lnTo>
                      <a:lnTo>
                        <a:pt x="0" y="40512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2" name="Freeform 91"/>
                <p:cNvSpPr/>
                <p:nvPr/>
              </p:nvSpPr>
              <p:spPr bwMode="gray">
                <a:xfrm>
                  <a:off x="2349156" y="860706"/>
                  <a:ext cx="1241356" cy="1009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0 w 1241356"/>
                    <a:gd name="connsiteY0" fmla="*/ 2173885 h 2173886"/>
                    <a:gd name="connsiteX1" fmla="*/ 1241356 w 1241356"/>
                    <a:gd name="connsiteY1" fmla="*/ 0 h 2173886"/>
                    <a:gd name="connsiteX2" fmla="*/ 907172 w 1241356"/>
                    <a:gd name="connsiteY2" fmla="*/ 1768765 h 2173886"/>
                    <a:gd name="connsiteX3" fmla="*/ 0 w 1241356"/>
                    <a:gd name="connsiteY3" fmla="*/ 2173885 h 2173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1356" h="2173886">
                      <a:moveTo>
                        <a:pt x="0" y="2173885"/>
                      </a:moveTo>
                      <a:lnTo>
                        <a:pt x="1241356" y="0"/>
                      </a:lnTo>
                      <a:lnTo>
                        <a:pt x="907172" y="1768765"/>
                      </a:lnTo>
                      <a:lnTo>
                        <a:pt x="0" y="217388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3" name="Freeform 92"/>
                <p:cNvSpPr/>
                <p:nvPr/>
              </p:nvSpPr>
              <p:spPr bwMode="gray">
                <a:xfrm>
                  <a:off x="1918576" y="1867546"/>
                  <a:ext cx="761967" cy="156727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1967" h="3375317">
                      <a:moveTo>
                        <a:pt x="428361" y="0"/>
                      </a:moveTo>
                      <a:lnTo>
                        <a:pt x="761967" y="1935469"/>
                      </a:lnTo>
                      <a:lnTo>
                        <a:pt x="0" y="3375318"/>
                      </a:lnTo>
                      <a:lnTo>
                        <a:pt x="428361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4" name="Freeform 93"/>
                <p:cNvSpPr/>
                <p:nvPr/>
              </p:nvSpPr>
              <p:spPr bwMode="gray">
                <a:xfrm>
                  <a:off x="1921873" y="2764252"/>
                  <a:ext cx="790796" cy="134888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0796" h="2904993">
                      <a:moveTo>
                        <a:pt x="790796" y="2904994"/>
                      </a:moveTo>
                      <a:lnTo>
                        <a:pt x="761967" y="1"/>
                      </a:lnTo>
                      <a:lnTo>
                        <a:pt x="0" y="1439850"/>
                      </a:lnTo>
                      <a:lnTo>
                        <a:pt x="790796" y="2904994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5" name="Freeform 94"/>
                <p:cNvSpPr/>
                <p:nvPr/>
              </p:nvSpPr>
              <p:spPr bwMode="gray">
                <a:xfrm>
                  <a:off x="2685506" y="2415365"/>
                  <a:ext cx="1110089" cy="99122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1110089 w 1110089"/>
                    <a:gd name="connsiteY0" fmla="*/ 0 h 2134732"/>
                    <a:gd name="connsiteX1" fmla="*/ 0 w 1110089"/>
                    <a:gd name="connsiteY1" fmla="*/ 745011 h 2134732"/>
                    <a:gd name="connsiteX2" fmla="*/ 720476 w 1110089"/>
                    <a:gd name="connsiteY2" fmla="*/ 2134733 h 2134732"/>
                    <a:gd name="connsiteX3" fmla="*/ 1110089 w 1110089"/>
                    <a:gd name="connsiteY3" fmla="*/ 0 h 2134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0089" h="2134732">
                      <a:moveTo>
                        <a:pt x="1110089" y="0"/>
                      </a:moveTo>
                      <a:lnTo>
                        <a:pt x="0" y="745011"/>
                      </a:lnTo>
                      <a:lnTo>
                        <a:pt x="720476" y="2134733"/>
                      </a:lnTo>
                      <a:lnTo>
                        <a:pt x="111008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gray">
                <a:xfrm>
                  <a:off x="3796166" y="2370791"/>
                  <a:ext cx="1218072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072" h="2189684">
                      <a:moveTo>
                        <a:pt x="0" y="106979"/>
                      </a:moveTo>
                      <a:lnTo>
                        <a:pt x="662782" y="2189684"/>
                      </a:lnTo>
                      <a:lnTo>
                        <a:pt x="1218072" y="0"/>
                      </a:lnTo>
                      <a:lnTo>
                        <a:pt x="0" y="10697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60000"/>
                      <a:lumOff val="40000"/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gray">
                <a:xfrm>
                  <a:off x="4458393" y="2372688"/>
                  <a:ext cx="986431" cy="101674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431" h="2189684">
                      <a:moveTo>
                        <a:pt x="986431" y="2174279"/>
                      </a:moveTo>
                      <a:lnTo>
                        <a:pt x="0" y="2189684"/>
                      </a:lnTo>
                      <a:lnTo>
                        <a:pt x="555290" y="0"/>
                      </a:lnTo>
                      <a:lnTo>
                        <a:pt x="986431" y="2174279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8" name="Freeform 97"/>
                <p:cNvSpPr/>
                <p:nvPr/>
              </p:nvSpPr>
              <p:spPr bwMode="gray">
                <a:xfrm>
                  <a:off x="3860431" y="3392097"/>
                  <a:ext cx="1226957" cy="99417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2141073">
                      <a:moveTo>
                        <a:pt x="0" y="2141073"/>
                      </a:moveTo>
                      <a:lnTo>
                        <a:pt x="592405" y="0"/>
                      </a:lnTo>
                      <a:lnTo>
                        <a:pt x="1226957" y="2099754"/>
                      </a:lnTo>
                      <a:lnTo>
                        <a:pt x="0" y="2141073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9" name="Freeform 98"/>
                <p:cNvSpPr/>
                <p:nvPr/>
              </p:nvSpPr>
              <p:spPr bwMode="gray">
                <a:xfrm>
                  <a:off x="3404893" y="3389684"/>
                  <a:ext cx="1047944" cy="9961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7944" h="2145251">
                      <a:moveTo>
                        <a:pt x="462189" y="2145251"/>
                      </a:moveTo>
                      <a:lnTo>
                        <a:pt x="1047944" y="0"/>
                      </a:lnTo>
                      <a:lnTo>
                        <a:pt x="0" y="36418"/>
                      </a:lnTo>
                      <a:lnTo>
                        <a:pt x="462189" y="2145251"/>
                      </a:lnTo>
                      <a:close/>
                    </a:path>
                  </a:pathLst>
                </a:custGeom>
                <a:noFill/>
                <a:ln w="6350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0" name="Freeform 99"/>
                <p:cNvSpPr/>
                <p:nvPr/>
              </p:nvSpPr>
              <p:spPr bwMode="gray">
                <a:xfrm>
                  <a:off x="3858215" y="4369934"/>
                  <a:ext cx="1226957" cy="73740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6957" h="1588095">
                      <a:moveTo>
                        <a:pt x="0" y="41319"/>
                      </a:moveTo>
                      <a:lnTo>
                        <a:pt x="485461" y="1588095"/>
                      </a:lnTo>
                      <a:lnTo>
                        <a:pt x="1226957" y="0"/>
                      </a:lnTo>
                      <a:lnTo>
                        <a:pt x="0" y="4131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gray">
                <a:xfrm>
                  <a:off x="4339796" y="5108319"/>
                  <a:ext cx="1325604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5604" h="1809624">
                      <a:moveTo>
                        <a:pt x="1325604" y="171861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1325604" y="17186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gray">
                <a:xfrm>
                  <a:off x="2712668" y="3405682"/>
                  <a:ext cx="1149994" cy="97920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2108833">
                      <a:moveTo>
                        <a:pt x="1149994" y="2108833"/>
                      </a:moveTo>
                      <a:lnTo>
                        <a:pt x="0" y="1523594"/>
                      </a:lnTo>
                      <a:lnTo>
                        <a:pt x="687805" y="0"/>
                      </a:lnTo>
                      <a:lnTo>
                        <a:pt x="1149994" y="2108833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6" name="Freeform 105"/>
                <p:cNvSpPr/>
                <p:nvPr/>
              </p:nvSpPr>
              <p:spPr bwMode="gray">
                <a:xfrm>
                  <a:off x="1921873" y="3434819"/>
                  <a:ext cx="798071" cy="127409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8071" h="2743931">
                      <a:moveTo>
                        <a:pt x="425640" y="2743931"/>
                      </a:moveTo>
                      <a:lnTo>
                        <a:pt x="798071" y="1467514"/>
                      </a:lnTo>
                      <a:lnTo>
                        <a:pt x="0" y="0"/>
                      </a:lnTo>
                      <a:lnTo>
                        <a:pt x="425640" y="274393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7" name="Freeform 106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Freeform 107"/>
                <p:cNvSpPr/>
                <p:nvPr/>
              </p:nvSpPr>
              <p:spPr bwMode="gray">
                <a:xfrm>
                  <a:off x="5670532" y="4586591"/>
                  <a:ext cx="1051281" cy="9503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0 w 1051281"/>
                    <a:gd name="connsiteY0" fmla="*/ 1316510 h 2046740"/>
                    <a:gd name="connsiteX1" fmla="*/ 1051281 w 1051281"/>
                    <a:gd name="connsiteY1" fmla="*/ 0 h 2046740"/>
                    <a:gd name="connsiteX2" fmla="*/ 359628 w 1051281"/>
                    <a:gd name="connsiteY2" fmla="*/ 2046739 h 2046740"/>
                    <a:gd name="connsiteX3" fmla="*/ 0 w 1051281"/>
                    <a:gd name="connsiteY3" fmla="*/ 1316510 h 204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1281" h="2046740">
                      <a:moveTo>
                        <a:pt x="0" y="1316510"/>
                      </a:moveTo>
                      <a:lnTo>
                        <a:pt x="1051281" y="0"/>
                      </a:lnTo>
                      <a:lnTo>
                        <a:pt x="359628" y="2046739"/>
                      </a:lnTo>
                      <a:lnTo>
                        <a:pt x="0" y="131651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Freeform 108"/>
                <p:cNvSpPr/>
                <p:nvPr/>
              </p:nvSpPr>
              <p:spPr bwMode="gray">
                <a:xfrm>
                  <a:off x="4593060" y="5193028"/>
                  <a:ext cx="1431967" cy="75556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967" h="1627195">
                      <a:moveTo>
                        <a:pt x="1072339" y="0"/>
                      </a:moveTo>
                      <a:lnTo>
                        <a:pt x="0" y="1627195"/>
                      </a:lnTo>
                      <a:lnTo>
                        <a:pt x="1431967" y="730229"/>
                      </a:lnTo>
                      <a:lnTo>
                        <a:pt x="1072339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0" name="Freeform 109"/>
                <p:cNvSpPr/>
                <p:nvPr/>
              </p:nvSpPr>
              <p:spPr bwMode="gray">
                <a:xfrm flipV="1">
                  <a:off x="3600149" y="685831"/>
                  <a:ext cx="1692816" cy="17573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2816" h="1153457">
                      <a:moveTo>
                        <a:pt x="0" y="7701"/>
                      </a:moveTo>
                      <a:lnTo>
                        <a:pt x="1692816" y="0"/>
                      </a:lnTo>
                      <a:lnTo>
                        <a:pt x="829394" y="1153457"/>
                      </a:lnTo>
                      <a:lnTo>
                        <a:pt x="0" y="7701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accent1">
                      <a:lumMod val="20000"/>
                      <a:lumOff val="8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50" name="Oval 49"/>
              <p:cNvSpPr/>
              <p:nvPr/>
            </p:nvSpPr>
            <p:spPr bwMode="gray">
              <a:xfrm>
                <a:off x="5328681" y="3253322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Oval 50"/>
              <p:cNvSpPr/>
              <p:nvPr/>
            </p:nvSpPr>
            <p:spPr bwMode="gray">
              <a:xfrm>
                <a:off x="4350168" y="326626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89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Oval 51"/>
              <p:cNvSpPr/>
              <p:nvPr/>
            </p:nvSpPr>
            <p:spPr bwMode="gray">
              <a:xfrm>
                <a:off x="3301962" y="330054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3" name="Oval 52"/>
              <p:cNvSpPr/>
              <p:nvPr/>
            </p:nvSpPr>
            <p:spPr bwMode="gray">
              <a:xfrm>
                <a:off x="4897549" y="226595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4" name="Oval 53"/>
              <p:cNvSpPr/>
              <p:nvPr/>
            </p:nvSpPr>
            <p:spPr bwMode="gray">
              <a:xfrm>
                <a:off x="3685198" y="2317326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5" name="Oval 54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6" name="Oval 55"/>
              <p:cNvSpPr/>
              <p:nvPr/>
            </p:nvSpPr>
            <p:spPr bwMode="gray">
              <a:xfrm>
                <a:off x="4938245" y="4263775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6055899" y="259936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8" name="Oval 57"/>
              <p:cNvSpPr/>
              <p:nvPr/>
            </p:nvSpPr>
            <p:spPr bwMode="gray">
              <a:xfrm>
                <a:off x="5483328" y="1561467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9" name="Oval 58"/>
              <p:cNvSpPr/>
              <p:nvPr/>
            </p:nvSpPr>
            <p:spPr bwMode="gray">
              <a:xfrm>
                <a:off x="4324681" y="131076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3188225" y="160449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2604217" y="2685242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3" name="Oval 62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" name="Oval 63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Oval 64"/>
              <p:cNvSpPr/>
              <p:nvPr/>
            </p:nvSpPr>
            <p:spPr bwMode="gray">
              <a:xfrm>
                <a:off x="5554214" y="508382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6" name="Oval 65"/>
              <p:cNvSpPr/>
              <p:nvPr/>
            </p:nvSpPr>
            <p:spPr bwMode="gray">
              <a:xfrm>
                <a:off x="6165944" y="385487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81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7" name="Oval 66"/>
              <p:cNvSpPr/>
              <p:nvPr/>
            </p:nvSpPr>
            <p:spPr bwMode="gray">
              <a:xfrm>
                <a:off x="6544639" y="174969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Oval 67"/>
              <p:cNvSpPr/>
              <p:nvPr/>
            </p:nvSpPr>
            <p:spPr bwMode="gray">
              <a:xfrm>
                <a:off x="6962024" y="322091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Oval 68"/>
              <p:cNvSpPr/>
              <p:nvPr/>
            </p:nvSpPr>
            <p:spPr bwMode="gray">
              <a:xfrm>
                <a:off x="6687766" y="4554984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0" name="Oval 69"/>
              <p:cNvSpPr/>
              <p:nvPr/>
            </p:nvSpPr>
            <p:spPr bwMode="gray">
              <a:xfrm>
                <a:off x="5985493" y="54852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Oval 70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2" name="Oval 71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3" name="Oval 72"/>
              <p:cNvSpPr/>
              <p:nvPr/>
            </p:nvSpPr>
            <p:spPr bwMode="gray">
              <a:xfrm>
                <a:off x="2324911" y="466329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4" name="Oval 73"/>
              <p:cNvSpPr/>
              <p:nvPr/>
            </p:nvSpPr>
            <p:spPr bwMode="gray">
              <a:xfrm>
                <a:off x="1887166" y="338416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2305455" y="1820045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Oval 75"/>
              <p:cNvSpPr/>
              <p:nvPr/>
            </p:nvSpPr>
            <p:spPr bwMode="gray">
              <a:xfrm>
                <a:off x="3550473" y="826851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398254" y="656617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8" name="Oval 77"/>
              <p:cNvSpPr/>
              <p:nvPr/>
            </p:nvSpPr>
            <p:spPr bwMode="gray">
              <a:xfrm>
                <a:off x="5249781" y="82801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27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11" name="Group 231"/>
            <p:cNvGrpSpPr/>
            <p:nvPr/>
          </p:nvGrpSpPr>
          <p:grpSpPr bwMode="gray">
            <a:xfrm>
              <a:off x="7072800" y="2959418"/>
              <a:ext cx="1694218" cy="1695640"/>
              <a:chOff x="1691428" y="548451"/>
              <a:chExt cx="5596510" cy="5601206"/>
            </a:xfrm>
          </p:grpSpPr>
          <p:grpSp>
            <p:nvGrpSpPr>
              <p:cNvPr id="12" name="Group 232"/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29" name="Freeform 28"/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31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7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1" name="Freeform 30"/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3" name="Freeform 32"/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4" name="Freeform 33"/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5" name="Freeform 34"/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12700">
                  <a:gradFill flip="none" rotWithShape="1">
                    <a:gsLst>
                      <a:gs pos="29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9" name="Freeform 38"/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gray">
                <a:xfrm>
                  <a:off x="2936511" y="678962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2" name="Freeform 41"/>
                <p:cNvSpPr/>
                <p:nvPr/>
              </p:nvSpPr>
              <p:spPr bwMode="gray">
                <a:xfrm>
                  <a:off x="4529850" y="680555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766941" y="3269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lumMod val="60000"/>
                      <a:lumOff val="40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5775898" y="4169613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8" name="Freeform 47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3" name="Oval 12"/>
              <p:cNvSpPr/>
              <p:nvPr/>
            </p:nvSpPr>
            <p:spPr bwMode="gray">
              <a:xfrm>
                <a:off x="4200132" y="3133904"/>
                <a:ext cx="755134" cy="755134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101600" h="1016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4" name="Oval 13"/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Oval 14"/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Oval 15"/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Oval 16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8" name="Oval 17"/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9525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Oval 18"/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0" name="Oval 19"/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Oval 20"/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Oval 22"/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Oval 25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7" name="Oval 26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8" name="Oval 27"/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57150" h="571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11" name="Group 95"/>
          <p:cNvGrpSpPr/>
          <p:nvPr userDrawn="1"/>
        </p:nvGrpSpPr>
        <p:grpSpPr bwMode="gray">
          <a:xfrm>
            <a:off x="-210959" y="1456930"/>
            <a:ext cx="4611519" cy="5315883"/>
            <a:chOff x="3729886" y="548451"/>
            <a:chExt cx="3558052" cy="3996854"/>
          </a:xfrm>
          <a:effectLst/>
        </p:grpSpPr>
        <p:grpSp>
          <p:nvGrpSpPr>
            <p:cNvPr id="112" name="Group 15"/>
            <p:cNvGrpSpPr/>
            <p:nvPr/>
          </p:nvGrpSpPr>
          <p:grpSpPr bwMode="gray">
            <a:xfrm>
              <a:off x="3729886" y="676854"/>
              <a:ext cx="3376438" cy="3868451"/>
              <a:chOff x="3729886" y="676854"/>
              <a:chExt cx="3376438" cy="3868451"/>
            </a:xfrm>
          </p:grpSpPr>
          <p:sp>
            <p:nvSpPr>
              <p:cNvPr id="120" name="Freeform 119"/>
              <p:cNvSpPr/>
              <p:nvPr/>
            </p:nvSpPr>
            <p:spPr bwMode="gray">
              <a:xfrm>
                <a:off x="3729886" y="1609725"/>
                <a:ext cx="956414" cy="1924050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70551 w 1943100"/>
                  <a:gd name="connsiteY3" fmla="*/ 1430826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0 w 1943100"/>
                  <a:gd name="connsiteY3" fmla="*/ 1370107 h 1924050"/>
                  <a:gd name="connsiteX0" fmla="*/ 0 w 1943100"/>
                  <a:gd name="connsiteY0" fmla="*/ 1362075 h 1924050"/>
                  <a:gd name="connsiteX1" fmla="*/ 1943100 w 1943100"/>
                  <a:gd name="connsiteY1" fmla="*/ 1924050 h 1924050"/>
                  <a:gd name="connsiteX2" fmla="*/ 1885950 w 1943100"/>
                  <a:gd name="connsiteY2" fmla="*/ 0 h 1924050"/>
                  <a:gd name="connsiteX3" fmla="*/ 996589 w 1943100"/>
                  <a:gd name="connsiteY3" fmla="*/ 643893 h 1924050"/>
                  <a:gd name="connsiteX0" fmla="*/ 58 w 946511"/>
                  <a:gd name="connsiteY0" fmla="*/ 1641845 h 1924050"/>
                  <a:gd name="connsiteX1" fmla="*/ 946511 w 946511"/>
                  <a:gd name="connsiteY1" fmla="*/ 1924050 h 1924050"/>
                  <a:gd name="connsiteX2" fmla="*/ 889361 w 946511"/>
                  <a:gd name="connsiteY2" fmla="*/ 0 h 1924050"/>
                  <a:gd name="connsiteX3" fmla="*/ 0 w 946511"/>
                  <a:gd name="connsiteY3" fmla="*/ 643893 h 1924050"/>
                  <a:gd name="connsiteX0" fmla="*/ 9962 w 956415"/>
                  <a:gd name="connsiteY0" fmla="*/ 1641845 h 1924050"/>
                  <a:gd name="connsiteX1" fmla="*/ 956415 w 956415"/>
                  <a:gd name="connsiteY1" fmla="*/ 1924050 h 1924050"/>
                  <a:gd name="connsiteX2" fmla="*/ 899265 w 956415"/>
                  <a:gd name="connsiteY2" fmla="*/ 0 h 1924050"/>
                  <a:gd name="connsiteX3" fmla="*/ 0 w 956415"/>
                  <a:gd name="connsiteY3" fmla="*/ 653631 h 192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415" h="1924050">
                    <a:moveTo>
                      <a:pt x="9962" y="1641845"/>
                    </a:moveTo>
                    <a:lnTo>
                      <a:pt x="956415" y="1924050"/>
                    </a:lnTo>
                    <a:lnTo>
                      <a:pt x="899265" y="0"/>
                    </a:lnTo>
                    <a:lnTo>
                      <a:pt x="0" y="653631"/>
                    </a:lnTo>
                  </a:path>
                </a:pathLst>
              </a:custGeom>
              <a:noFill/>
              <a:ln w="57150" cap="flat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5000000" scaled="0"/>
                  <a:tileRect/>
                </a:gra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1" name="Freeform 120"/>
              <p:cNvSpPr/>
              <p:nvPr/>
            </p:nvSpPr>
            <p:spPr bwMode="gray">
              <a:xfrm rot="19795885">
                <a:off x="4210564" y="1460863"/>
                <a:ext cx="1890222" cy="197140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0222" h="1971408">
                    <a:moveTo>
                      <a:pt x="912636" y="0"/>
                    </a:moveTo>
                    <a:lnTo>
                      <a:pt x="0" y="1699796"/>
                    </a:lnTo>
                    <a:lnTo>
                      <a:pt x="1890222" y="1971408"/>
                    </a:lnTo>
                    <a:lnTo>
                      <a:pt x="912636" y="0"/>
                    </a:lnTo>
                    <a:close/>
                  </a:path>
                </a:pathLst>
              </a:custGeom>
              <a:noFill/>
              <a:ln w="5715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2" name="Freeform 121"/>
              <p:cNvSpPr/>
              <p:nvPr/>
            </p:nvSpPr>
            <p:spPr bwMode="gray">
              <a:xfrm>
                <a:off x="6457011" y="2823886"/>
                <a:ext cx="612862" cy="1716419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0 w 1293862"/>
                  <a:gd name="connsiteY0" fmla="*/ 2134194 h 2202945"/>
                  <a:gd name="connsiteX1" fmla="*/ 1293862 w 1293862"/>
                  <a:gd name="connsiteY1" fmla="*/ 1338379 h 2202945"/>
                  <a:gd name="connsiteX2" fmla="*/ 686404 w 1293862"/>
                  <a:gd name="connsiteY2" fmla="*/ 0 h 2202945"/>
                  <a:gd name="connsiteX3" fmla="*/ 70551 w 1293862"/>
                  <a:gd name="connsiteY3" fmla="*/ 2202945 h 2202945"/>
                  <a:gd name="connsiteX0" fmla="*/ 0 w 1293862"/>
                  <a:gd name="connsiteY0" fmla="*/ 2134194 h 2134194"/>
                  <a:gd name="connsiteX1" fmla="*/ 1293862 w 1293862"/>
                  <a:gd name="connsiteY1" fmla="*/ 1338379 h 2134194"/>
                  <a:gd name="connsiteX2" fmla="*/ 686404 w 1293862"/>
                  <a:gd name="connsiteY2" fmla="*/ 0 h 2134194"/>
                  <a:gd name="connsiteX0" fmla="*/ 0 w 612862"/>
                  <a:gd name="connsiteY0" fmla="*/ 1716419 h 1716419"/>
                  <a:gd name="connsiteX1" fmla="*/ 612862 w 612862"/>
                  <a:gd name="connsiteY1" fmla="*/ 1338379 h 1716419"/>
                  <a:gd name="connsiteX2" fmla="*/ 5404 w 612862"/>
                  <a:gd name="connsiteY2" fmla="*/ 0 h 171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862" h="1716419">
                    <a:moveTo>
                      <a:pt x="0" y="1716419"/>
                    </a:moveTo>
                    <a:lnTo>
                      <a:pt x="612862" y="1338379"/>
                    </a:lnTo>
                    <a:lnTo>
                      <a:pt x="5404" y="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3" name="Freeform 122"/>
              <p:cNvSpPr/>
              <p:nvPr/>
            </p:nvSpPr>
            <p:spPr bwMode="gray">
              <a:xfrm>
                <a:off x="5913532" y="2765365"/>
                <a:ext cx="586975" cy="1773879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0 w 1774750"/>
                  <a:gd name="connsiteY0" fmla="*/ 710518 h 2143114"/>
                  <a:gd name="connsiteX1" fmla="*/ 1774750 w 1774750"/>
                  <a:gd name="connsiteY1" fmla="*/ 0 h 2143114"/>
                  <a:gd name="connsiteX2" fmla="*/ 1097267 w 1774750"/>
                  <a:gd name="connsiteY2" fmla="*/ 2143114 h 2143114"/>
                  <a:gd name="connsiteX3" fmla="*/ 0 w 1774750"/>
                  <a:gd name="connsiteY3" fmla="*/ 710518 h 2143114"/>
                  <a:gd name="connsiteX0" fmla="*/ 1097267 w 1774750"/>
                  <a:gd name="connsiteY0" fmla="*/ 2143114 h 2211865"/>
                  <a:gd name="connsiteX1" fmla="*/ 0 w 1774750"/>
                  <a:gd name="connsiteY1" fmla="*/ 710518 h 2211865"/>
                  <a:gd name="connsiteX2" fmla="*/ 1774750 w 1774750"/>
                  <a:gd name="connsiteY2" fmla="*/ 0 h 2211865"/>
                  <a:gd name="connsiteX3" fmla="*/ 1167818 w 1774750"/>
                  <a:gd name="connsiteY3" fmla="*/ 2211865 h 2211865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094444 w 1774750"/>
                  <a:gd name="connsiteY3" fmla="*/ 2139554 h 2143114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229117 w 1774750"/>
                  <a:gd name="connsiteY3" fmla="*/ 1715988 h 2143114"/>
                  <a:gd name="connsiteX0" fmla="*/ 1097267 w 1774750"/>
                  <a:gd name="connsiteY0" fmla="*/ 2143114 h 2143114"/>
                  <a:gd name="connsiteX1" fmla="*/ 1127359 w 1774750"/>
                  <a:gd name="connsiteY1" fmla="*/ 1925990 h 2143114"/>
                  <a:gd name="connsiteX2" fmla="*/ 0 w 1774750"/>
                  <a:gd name="connsiteY2" fmla="*/ 710518 h 2143114"/>
                  <a:gd name="connsiteX3" fmla="*/ 1774750 w 1774750"/>
                  <a:gd name="connsiteY3" fmla="*/ 0 h 2143114"/>
                  <a:gd name="connsiteX4" fmla="*/ 1229117 w 1774750"/>
                  <a:gd name="connsiteY4" fmla="*/ 1715988 h 2143114"/>
                  <a:gd name="connsiteX0" fmla="*/ 1097267 w 1774750"/>
                  <a:gd name="connsiteY0" fmla="*/ 2143114 h 2143114"/>
                  <a:gd name="connsiteX1" fmla="*/ 0 w 1774750"/>
                  <a:gd name="connsiteY1" fmla="*/ 710518 h 2143114"/>
                  <a:gd name="connsiteX2" fmla="*/ 1774750 w 1774750"/>
                  <a:gd name="connsiteY2" fmla="*/ 0 h 2143114"/>
                  <a:gd name="connsiteX3" fmla="*/ 1229117 w 1774750"/>
                  <a:gd name="connsiteY3" fmla="*/ 1715988 h 2143114"/>
                  <a:gd name="connsiteX0" fmla="*/ 0 w 677483"/>
                  <a:gd name="connsiteY0" fmla="*/ 2143114 h 2143114"/>
                  <a:gd name="connsiteX1" fmla="*/ 677483 w 677483"/>
                  <a:gd name="connsiteY1" fmla="*/ 0 h 2143114"/>
                  <a:gd name="connsiteX2" fmla="*/ 131850 w 677483"/>
                  <a:gd name="connsiteY2" fmla="*/ 1715988 h 2143114"/>
                  <a:gd name="connsiteX0" fmla="*/ 0 w 835025"/>
                  <a:gd name="connsiteY0" fmla="*/ 2121227 h 2121227"/>
                  <a:gd name="connsiteX1" fmla="*/ 793683 w 835025"/>
                  <a:gd name="connsiteY1" fmla="*/ 57891 h 2121227"/>
                  <a:gd name="connsiteX2" fmla="*/ 248050 w 835025"/>
                  <a:gd name="connsiteY2" fmla="*/ 1773879 h 2121227"/>
                  <a:gd name="connsiteX0" fmla="*/ 545633 w 586975"/>
                  <a:gd name="connsiteY0" fmla="*/ 57891 h 1773879"/>
                  <a:gd name="connsiteX1" fmla="*/ 0 w 586975"/>
                  <a:gd name="connsiteY1" fmla="*/ 1773879 h 177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975" h="1773879">
                    <a:moveTo>
                      <a:pt x="545633" y="57891"/>
                    </a:moveTo>
                    <a:cubicBezTo>
                      <a:pt x="586975" y="0"/>
                      <a:pt x="0" y="1773879"/>
                      <a:pt x="0" y="1773879"/>
                    </a:cubicBezTo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4" name="Freeform 123"/>
              <p:cNvSpPr/>
              <p:nvPr/>
            </p:nvSpPr>
            <p:spPr bwMode="gray">
              <a:xfrm>
                <a:off x="6463183" y="2531922"/>
                <a:ext cx="643141" cy="163253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607458 w 643141"/>
                  <a:gd name="connsiteY0" fmla="*/ 1632538 h 1632538"/>
                  <a:gd name="connsiteX1" fmla="*/ 0 w 643141"/>
                  <a:gd name="connsiteY1" fmla="*/ 294159 h 1632538"/>
                  <a:gd name="connsiteX2" fmla="*/ 643141 w 643141"/>
                  <a:gd name="connsiteY2" fmla="*/ 0 h 1632538"/>
                  <a:gd name="connsiteX3" fmla="*/ 607458 w 643141"/>
                  <a:gd name="connsiteY3" fmla="*/ 1632538 h 1632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141" h="1632538">
                    <a:moveTo>
                      <a:pt x="607458" y="1632538"/>
                    </a:moveTo>
                    <a:lnTo>
                      <a:pt x="0" y="294159"/>
                    </a:lnTo>
                    <a:lnTo>
                      <a:pt x="643141" y="0"/>
                    </a:lnTo>
                    <a:lnTo>
                      <a:pt x="607458" y="1632538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5" name="Freeform 124"/>
              <p:cNvSpPr/>
              <p:nvPr/>
            </p:nvSpPr>
            <p:spPr bwMode="gray">
              <a:xfrm>
                <a:off x="6794190" y="4163586"/>
                <a:ext cx="275569" cy="374218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0 w 1792592"/>
                  <a:gd name="connsiteY0" fmla="*/ 723900 h 2156496"/>
                  <a:gd name="connsiteX1" fmla="*/ 1792592 w 1792592"/>
                  <a:gd name="connsiteY1" fmla="*/ 0 h 2156496"/>
                  <a:gd name="connsiteX2" fmla="*/ 1097267 w 1792592"/>
                  <a:gd name="connsiteY2" fmla="*/ 2156496 h 2156496"/>
                  <a:gd name="connsiteX3" fmla="*/ 0 w 1792592"/>
                  <a:gd name="connsiteY3" fmla="*/ 723900 h 2156496"/>
                  <a:gd name="connsiteX0" fmla="*/ 1302783 w 1302783"/>
                  <a:gd name="connsiteY0" fmla="*/ 1338379 h 2156496"/>
                  <a:gd name="connsiteX1" fmla="*/ 695325 w 1302783"/>
                  <a:gd name="connsiteY1" fmla="*/ 0 h 2156496"/>
                  <a:gd name="connsiteX2" fmla="*/ 0 w 1302783"/>
                  <a:gd name="connsiteY2" fmla="*/ 2156496 h 2156496"/>
                  <a:gd name="connsiteX3" fmla="*/ 1302783 w 1302783"/>
                  <a:gd name="connsiteY3" fmla="*/ 1338379 h 2156496"/>
                  <a:gd name="connsiteX0" fmla="*/ 1293862 w 1293862"/>
                  <a:gd name="connsiteY0" fmla="*/ 1338379 h 2134194"/>
                  <a:gd name="connsiteX1" fmla="*/ 686404 w 1293862"/>
                  <a:gd name="connsiteY1" fmla="*/ 0 h 2134194"/>
                  <a:gd name="connsiteX2" fmla="*/ 0 w 1293862"/>
                  <a:gd name="connsiteY2" fmla="*/ 2134194 h 2134194"/>
                  <a:gd name="connsiteX3" fmla="*/ 1293862 w 1293862"/>
                  <a:gd name="connsiteY3" fmla="*/ 1338379 h 2134194"/>
                  <a:gd name="connsiteX0" fmla="*/ 1293862 w 1293862"/>
                  <a:gd name="connsiteY0" fmla="*/ 0 h 1367354"/>
                  <a:gd name="connsiteX1" fmla="*/ 282625 w 1293862"/>
                  <a:gd name="connsiteY1" fmla="*/ 1367354 h 1367354"/>
                  <a:gd name="connsiteX2" fmla="*/ 0 w 1293862"/>
                  <a:gd name="connsiteY2" fmla="*/ 795815 h 1367354"/>
                  <a:gd name="connsiteX3" fmla="*/ 1293862 w 1293862"/>
                  <a:gd name="connsiteY3" fmla="*/ 0 h 1367354"/>
                  <a:gd name="connsiteX0" fmla="*/ 0 w 1293862"/>
                  <a:gd name="connsiteY0" fmla="*/ 795815 h 1367354"/>
                  <a:gd name="connsiteX1" fmla="*/ 1293862 w 1293862"/>
                  <a:gd name="connsiteY1" fmla="*/ 0 h 1367354"/>
                  <a:gd name="connsiteX2" fmla="*/ 282625 w 1293862"/>
                  <a:gd name="connsiteY2" fmla="*/ 1367354 h 1367354"/>
                  <a:gd name="connsiteX3" fmla="*/ 70551 w 1293862"/>
                  <a:gd name="connsiteY3" fmla="*/ 864566 h 1367354"/>
                  <a:gd name="connsiteX0" fmla="*/ 0 w 1293862"/>
                  <a:gd name="connsiteY0" fmla="*/ 795815 h 1367354"/>
                  <a:gd name="connsiteX1" fmla="*/ 1293862 w 1293862"/>
                  <a:gd name="connsiteY1" fmla="*/ 0 h 1367354"/>
                  <a:gd name="connsiteX2" fmla="*/ 282625 w 1293862"/>
                  <a:gd name="connsiteY2" fmla="*/ 1367354 h 1367354"/>
                  <a:gd name="connsiteX0" fmla="*/ 0 w 1293862"/>
                  <a:gd name="connsiteY0" fmla="*/ 795815 h 795815"/>
                  <a:gd name="connsiteX1" fmla="*/ 1293862 w 1293862"/>
                  <a:gd name="connsiteY1" fmla="*/ 0 h 795815"/>
                  <a:gd name="connsiteX2" fmla="*/ 1018293 w 1293862"/>
                  <a:gd name="connsiteY2" fmla="*/ 374218 h 795815"/>
                  <a:gd name="connsiteX0" fmla="*/ 275569 w 275569"/>
                  <a:gd name="connsiteY0" fmla="*/ 0 h 374218"/>
                  <a:gd name="connsiteX1" fmla="*/ 0 w 275569"/>
                  <a:gd name="connsiteY1" fmla="*/ 374218 h 37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569" h="374218">
                    <a:moveTo>
                      <a:pt x="275569" y="0"/>
                    </a:moveTo>
                    <a:lnTo>
                      <a:pt x="0" y="374218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6" name="Freeform 125"/>
              <p:cNvSpPr/>
              <p:nvPr/>
            </p:nvSpPr>
            <p:spPr bwMode="gray">
              <a:xfrm>
                <a:off x="3737044" y="684987"/>
                <a:ext cx="795021" cy="134840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1595555 w 1595555"/>
                  <a:gd name="connsiteY0" fmla="*/ 0 h 1326394"/>
                  <a:gd name="connsiteX1" fmla="*/ 0 w 1595555"/>
                  <a:gd name="connsiteY1" fmla="*/ 1326394 h 1326394"/>
                  <a:gd name="connsiteX2" fmla="*/ 653486 w 1595555"/>
                  <a:gd name="connsiteY2" fmla="*/ 352477 h 1326394"/>
                  <a:gd name="connsiteX3" fmla="*/ 1595555 w 1595555"/>
                  <a:gd name="connsiteY3" fmla="*/ 0 h 1326394"/>
                  <a:gd name="connsiteX0" fmla="*/ 653486 w 1595555"/>
                  <a:gd name="connsiteY0" fmla="*/ 352477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3" fmla="*/ 724037 w 1595555"/>
                  <a:gd name="connsiteY3" fmla="*/ 500541 h 1326394"/>
                  <a:gd name="connsiteX0" fmla="*/ 653486 w 1595555"/>
                  <a:gd name="connsiteY0" fmla="*/ 352477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0" fmla="*/ 825794 w 1595555"/>
                  <a:gd name="connsiteY0" fmla="*/ 290395 h 1326394"/>
                  <a:gd name="connsiteX1" fmla="*/ 1595555 w 1595555"/>
                  <a:gd name="connsiteY1" fmla="*/ 0 h 1326394"/>
                  <a:gd name="connsiteX2" fmla="*/ 0 w 1595555"/>
                  <a:gd name="connsiteY2" fmla="*/ 1326394 h 1326394"/>
                  <a:gd name="connsiteX0" fmla="*/ 825794 w 1595555"/>
                  <a:gd name="connsiteY0" fmla="*/ 290395 h 1326394"/>
                  <a:gd name="connsiteX1" fmla="*/ 795043 w 1595555"/>
                  <a:gd name="connsiteY1" fmla="*/ 307247 h 1326394"/>
                  <a:gd name="connsiteX2" fmla="*/ 1595555 w 1595555"/>
                  <a:gd name="connsiteY2" fmla="*/ 0 h 1326394"/>
                  <a:gd name="connsiteX3" fmla="*/ 0 w 1595555"/>
                  <a:gd name="connsiteY3" fmla="*/ 1326394 h 1326394"/>
                  <a:gd name="connsiteX0" fmla="*/ 30751 w 800512"/>
                  <a:gd name="connsiteY0" fmla="*/ 290395 h 307247"/>
                  <a:gd name="connsiteX1" fmla="*/ 0 w 800512"/>
                  <a:gd name="connsiteY1" fmla="*/ 307247 h 307247"/>
                  <a:gd name="connsiteX2" fmla="*/ 800512 w 800512"/>
                  <a:gd name="connsiteY2" fmla="*/ 0 h 307247"/>
                  <a:gd name="connsiteX0" fmla="*/ 0 w 769761"/>
                  <a:gd name="connsiteY0" fmla="*/ 290395 h 290396"/>
                  <a:gd name="connsiteX1" fmla="*/ 769761 w 769761"/>
                  <a:gd name="connsiteY1" fmla="*/ 0 h 290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761" h="290396">
                    <a:moveTo>
                      <a:pt x="0" y="290395"/>
                    </a:moveTo>
                    <a:lnTo>
                      <a:pt x="769761" y="0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90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7" name="Freeform 126"/>
              <p:cNvSpPr/>
              <p:nvPr/>
            </p:nvSpPr>
            <p:spPr bwMode="gray">
              <a:xfrm>
                <a:off x="3739790" y="683131"/>
                <a:ext cx="881338" cy="925423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70551 w 1689354"/>
                  <a:gd name="connsiteY3" fmla="*/ 1474458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16954 w 1689354"/>
                  <a:gd name="connsiteY3" fmla="*/ 1318842 h 1993011"/>
                  <a:gd name="connsiteX0" fmla="*/ 0 w 1689354"/>
                  <a:gd name="connsiteY0" fmla="*/ 1326394 h 1993011"/>
                  <a:gd name="connsiteX1" fmla="*/ 1689354 w 1689354"/>
                  <a:gd name="connsiteY1" fmla="*/ 1993011 h 1993011"/>
                  <a:gd name="connsiteX2" fmla="*/ 1595555 w 1689354"/>
                  <a:gd name="connsiteY2" fmla="*/ 0 h 1993011"/>
                  <a:gd name="connsiteX3" fmla="*/ 810312 w 1689354"/>
                  <a:gd name="connsiteY3" fmla="*/ 650539 h 1993011"/>
                  <a:gd name="connsiteX0" fmla="*/ 0 w 881338"/>
                  <a:gd name="connsiteY0" fmla="*/ 1642883 h 1993011"/>
                  <a:gd name="connsiteX1" fmla="*/ 881338 w 881338"/>
                  <a:gd name="connsiteY1" fmla="*/ 1993011 h 1993011"/>
                  <a:gd name="connsiteX2" fmla="*/ 787539 w 881338"/>
                  <a:gd name="connsiteY2" fmla="*/ 0 h 1993011"/>
                  <a:gd name="connsiteX3" fmla="*/ 2296 w 881338"/>
                  <a:gd name="connsiteY3" fmla="*/ 650539 h 199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338" h="1993011">
                    <a:moveTo>
                      <a:pt x="0" y="1642883"/>
                    </a:moveTo>
                    <a:lnTo>
                      <a:pt x="881338" y="1993011"/>
                    </a:lnTo>
                    <a:lnTo>
                      <a:pt x="787539" y="0"/>
                    </a:lnTo>
                    <a:lnTo>
                      <a:pt x="2296" y="650539"/>
                    </a:lnTo>
                  </a:path>
                </a:pathLst>
              </a:custGeom>
              <a:noFill/>
              <a:ln w="34925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35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8" name="Freeform 127"/>
              <p:cNvSpPr/>
              <p:nvPr/>
            </p:nvSpPr>
            <p:spPr bwMode="gray">
              <a:xfrm rot="19795885">
                <a:off x="6554295" y="1124651"/>
                <a:ext cx="169861" cy="1561011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  <a:gd name="connsiteX0" fmla="*/ 515330 w 1890222"/>
                  <a:gd name="connsiteY0" fmla="*/ 0 h 1741403"/>
                  <a:gd name="connsiteX1" fmla="*/ 0 w 1890222"/>
                  <a:gd name="connsiteY1" fmla="*/ 1469791 h 1741403"/>
                  <a:gd name="connsiteX2" fmla="*/ 1890222 w 1890222"/>
                  <a:gd name="connsiteY2" fmla="*/ 1741403 h 1741403"/>
                  <a:gd name="connsiteX3" fmla="*/ 515330 w 1890222"/>
                  <a:gd name="connsiteY3" fmla="*/ 0 h 1741403"/>
                  <a:gd name="connsiteX0" fmla="*/ 515330 w 706832"/>
                  <a:gd name="connsiteY0" fmla="*/ 0 h 1544938"/>
                  <a:gd name="connsiteX1" fmla="*/ 0 w 706832"/>
                  <a:gd name="connsiteY1" fmla="*/ 1469791 h 1544938"/>
                  <a:gd name="connsiteX2" fmla="*/ 706832 w 706832"/>
                  <a:gd name="connsiteY2" fmla="*/ 1544938 h 1544938"/>
                  <a:gd name="connsiteX3" fmla="*/ 515330 w 706832"/>
                  <a:gd name="connsiteY3" fmla="*/ 0 h 1544938"/>
                  <a:gd name="connsiteX0" fmla="*/ 500259 w 706832"/>
                  <a:gd name="connsiteY0" fmla="*/ 0 h 1611221"/>
                  <a:gd name="connsiteX1" fmla="*/ 0 w 706832"/>
                  <a:gd name="connsiteY1" fmla="*/ 1536074 h 1611221"/>
                  <a:gd name="connsiteX2" fmla="*/ 706832 w 706832"/>
                  <a:gd name="connsiteY2" fmla="*/ 1611221 h 1611221"/>
                  <a:gd name="connsiteX3" fmla="*/ 500259 w 706832"/>
                  <a:gd name="connsiteY3" fmla="*/ 0 h 1611221"/>
                  <a:gd name="connsiteX0" fmla="*/ 518735 w 706832"/>
                  <a:gd name="connsiteY0" fmla="*/ 0 h 1600525"/>
                  <a:gd name="connsiteX1" fmla="*/ 0 w 706832"/>
                  <a:gd name="connsiteY1" fmla="*/ 1525378 h 1600525"/>
                  <a:gd name="connsiteX2" fmla="*/ 706832 w 706832"/>
                  <a:gd name="connsiteY2" fmla="*/ 1600525 h 1600525"/>
                  <a:gd name="connsiteX3" fmla="*/ 518735 w 706832"/>
                  <a:gd name="connsiteY3" fmla="*/ 0 h 1600525"/>
                  <a:gd name="connsiteX0" fmla="*/ 536971 w 706832"/>
                  <a:gd name="connsiteY0" fmla="*/ 0 h 1561011"/>
                  <a:gd name="connsiteX1" fmla="*/ 0 w 706832"/>
                  <a:gd name="connsiteY1" fmla="*/ 1485864 h 1561011"/>
                  <a:gd name="connsiteX2" fmla="*/ 706832 w 706832"/>
                  <a:gd name="connsiteY2" fmla="*/ 1561011 h 1561011"/>
                  <a:gd name="connsiteX3" fmla="*/ 536971 w 706832"/>
                  <a:gd name="connsiteY3" fmla="*/ 0 h 1561011"/>
                  <a:gd name="connsiteX0" fmla="*/ 0 w 169861"/>
                  <a:gd name="connsiteY0" fmla="*/ 0 h 1561011"/>
                  <a:gd name="connsiteX1" fmla="*/ 164094 w 169861"/>
                  <a:gd name="connsiteY1" fmla="*/ 680392 h 1561011"/>
                  <a:gd name="connsiteX2" fmla="*/ 169861 w 169861"/>
                  <a:gd name="connsiteY2" fmla="*/ 1561011 h 1561011"/>
                  <a:gd name="connsiteX3" fmla="*/ 0 w 169861"/>
                  <a:gd name="connsiteY3" fmla="*/ 0 h 1561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861" h="1561011">
                    <a:moveTo>
                      <a:pt x="0" y="0"/>
                    </a:moveTo>
                    <a:lnTo>
                      <a:pt x="164094" y="680392"/>
                    </a:lnTo>
                    <a:cubicBezTo>
                      <a:pt x="166016" y="973932"/>
                      <a:pt x="167939" y="1267471"/>
                      <a:pt x="169861" y="156101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9" name="Freeform 128"/>
              <p:cNvSpPr/>
              <p:nvPr/>
            </p:nvSpPr>
            <p:spPr bwMode="gray">
              <a:xfrm rot="19795885">
                <a:off x="6055318" y="1261134"/>
                <a:ext cx="706832" cy="1561011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912636 w 1943100"/>
                  <a:gd name="connsiteY0" fmla="*/ 0 h 2261771"/>
                  <a:gd name="connsiteX1" fmla="*/ 0 w 1943100"/>
                  <a:gd name="connsiteY1" fmla="*/ 1699796 h 2261771"/>
                  <a:gd name="connsiteX2" fmla="*/ 1943100 w 1943100"/>
                  <a:gd name="connsiteY2" fmla="*/ 2261771 h 2261771"/>
                  <a:gd name="connsiteX3" fmla="*/ 912636 w 1943100"/>
                  <a:gd name="connsiteY3" fmla="*/ 0 h 2261771"/>
                  <a:gd name="connsiteX0" fmla="*/ 912636 w 1893693"/>
                  <a:gd name="connsiteY0" fmla="*/ 0 h 1984424"/>
                  <a:gd name="connsiteX1" fmla="*/ 0 w 1893693"/>
                  <a:gd name="connsiteY1" fmla="*/ 1699796 h 1984424"/>
                  <a:gd name="connsiteX2" fmla="*/ 1893693 w 1893693"/>
                  <a:gd name="connsiteY2" fmla="*/ 1984424 h 1984424"/>
                  <a:gd name="connsiteX3" fmla="*/ 912636 w 1893693"/>
                  <a:gd name="connsiteY3" fmla="*/ 0 h 1984424"/>
                  <a:gd name="connsiteX0" fmla="*/ 912636 w 1890222"/>
                  <a:gd name="connsiteY0" fmla="*/ 0 h 1971408"/>
                  <a:gd name="connsiteX1" fmla="*/ 0 w 1890222"/>
                  <a:gd name="connsiteY1" fmla="*/ 1699796 h 1971408"/>
                  <a:gd name="connsiteX2" fmla="*/ 1890222 w 1890222"/>
                  <a:gd name="connsiteY2" fmla="*/ 1971408 h 1971408"/>
                  <a:gd name="connsiteX3" fmla="*/ 912636 w 1890222"/>
                  <a:gd name="connsiteY3" fmla="*/ 0 h 1971408"/>
                  <a:gd name="connsiteX0" fmla="*/ 515330 w 1890222"/>
                  <a:gd name="connsiteY0" fmla="*/ 0 h 1741403"/>
                  <a:gd name="connsiteX1" fmla="*/ 0 w 1890222"/>
                  <a:gd name="connsiteY1" fmla="*/ 1469791 h 1741403"/>
                  <a:gd name="connsiteX2" fmla="*/ 1890222 w 1890222"/>
                  <a:gd name="connsiteY2" fmla="*/ 1741403 h 1741403"/>
                  <a:gd name="connsiteX3" fmla="*/ 515330 w 1890222"/>
                  <a:gd name="connsiteY3" fmla="*/ 0 h 1741403"/>
                  <a:gd name="connsiteX0" fmla="*/ 515330 w 706832"/>
                  <a:gd name="connsiteY0" fmla="*/ 0 h 1544938"/>
                  <a:gd name="connsiteX1" fmla="*/ 0 w 706832"/>
                  <a:gd name="connsiteY1" fmla="*/ 1469791 h 1544938"/>
                  <a:gd name="connsiteX2" fmla="*/ 706832 w 706832"/>
                  <a:gd name="connsiteY2" fmla="*/ 1544938 h 1544938"/>
                  <a:gd name="connsiteX3" fmla="*/ 515330 w 706832"/>
                  <a:gd name="connsiteY3" fmla="*/ 0 h 1544938"/>
                  <a:gd name="connsiteX0" fmla="*/ 500259 w 706832"/>
                  <a:gd name="connsiteY0" fmla="*/ 0 h 1611221"/>
                  <a:gd name="connsiteX1" fmla="*/ 0 w 706832"/>
                  <a:gd name="connsiteY1" fmla="*/ 1536074 h 1611221"/>
                  <a:gd name="connsiteX2" fmla="*/ 706832 w 706832"/>
                  <a:gd name="connsiteY2" fmla="*/ 1611221 h 1611221"/>
                  <a:gd name="connsiteX3" fmla="*/ 500259 w 706832"/>
                  <a:gd name="connsiteY3" fmla="*/ 0 h 1611221"/>
                  <a:gd name="connsiteX0" fmla="*/ 518735 w 706832"/>
                  <a:gd name="connsiteY0" fmla="*/ 0 h 1600525"/>
                  <a:gd name="connsiteX1" fmla="*/ 0 w 706832"/>
                  <a:gd name="connsiteY1" fmla="*/ 1525378 h 1600525"/>
                  <a:gd name="connsiteX2" fmla="*/ 706832 w 706832"/>
                  <a:gd name="connsiteY2" fmla="*/ 1600525 h 1600525"/>
                  <a:gd name="connsiteX3" fmla="*/ 518735 w 706832"/>
                  <a:gd name="connsiteY3" fmla="*/ 0 h 1600525"/>
                  <a:gd name="connsiteX0" fmla="*/ 536971 w 706832"/>
                  <a:gd name="connsiteY0" fmla="*/ 0 h 1561011"/>
                  <a:gd name="connsiteX1" fmla="*/ 0 w 706832"/>
                  <a:gd name="connsiteY1" fmla="*/ 1485864 h 1561011"/>
                  <a:gd name="connsiteX2" fmla="*/ 706832 w 706832"/>
                  <a:gd name="connsiteY2" fmla="*/ 1561011 h 1561011"/>
                  <a:gd name="connsiteX3" fmla="*/ 536971 w 706832"/>
                  <a:gd name="connsiteY3" fmla="*/ 0 h 1561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6832" h="1561011">
                    <a:moveTo>
                      <a:pt x="536971" y="0"/>
                    </a:moveTo>
                    <a:lnTo>
                      <a:pt x="0" y="1485864"/>
                    </a:lnTo>
                    <a:lnTo>
                      <a:pt x="706832" y="1561011"/>
                    </a:lnTo>
                    <a:lnTo>
                      <a:pt x="536971" y="0"/>
                    </a:lnTo>
                    <a:close/>
                  </a:path>
                </a:pathLst>
              </a:custGeom>
              <a:noFill/>
              <a:ln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210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0" name="Freeform 129"/>
              <p:cNvSpPr/>
              <p:nvPr/>
            </p:nvSpPr>
            <p:spPr bwMode="gray">
              <a:xfrm>
                <a:off x="4521835" y="676854"/>
                <a:ext cx="1643240" cy="585012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531906"/>
                  <a:gd name="connsiteY0" fmla="*/ 0 h 1993011"/>
                  <a:gd name="connsiteX1" fmla="*/ 1531906 w 1531906"/>
                  <a:gd name="connsiteY1" fmla="*/ 1214802 h 1993011"/>
                  <a:gd name="connsiteX2" fmla="*/ 93799 w 1531906"/>
                  <a:gd name="connsiteY2" fmla="*/ 1993011 h 1993011"/>
                  <a:gd name="connsiteX3" fmla="*/ 0 w 1531906"/>
                  <a:gd name="connsiteY3" fmla="*/ 0 h 1993011"/>
                  <a:gd name="connsiteX0" fmla="*/ 0 w 1582755"/>
                  <a:gd name="connsiteY0" fmla="*/ 0 h 1993011"/>
                  <a:gd name="connsiteX1" fmla="*/ 1582755 w 1582755"/>
                  <a:gd name="connsiteY1" fmla="*/ 1229244 h 1993011"/>
                  <a:gd name="connsiteX2" fmla="*/ 93799 w 1582755"/>
                  <a:gd name="connsiteY2" fmla="*/ 1993011 h 1993011"/>
                  <a:gd name="connsiteX3" fmla="*/ 0 w 1582755"/>
                  <a:gd name="connsiteY3" fmla="*/ 0 h 1993011"/>
                  <a:gd name="connsiteX0" fmla="*/ 0 w 1643240"/>
                  <a:gd name="connsiteY0" fmla="*/ 0 h 1993011"/>
                  <a:gd name="connsiteX1" fmla="*/ 1643240 w 1643240"/>
                  <a:gd name="connsiteY1" fmla="*/ 1259895 h 1993011"/>
                  <a:gd name="connsiteX2" fmla="*/ 93799 w 1643240"/>
                  <a:gd name="connsiteY2" fmla="*/ 1993011 h 1993011"/>
                  <a:gd name="connsiteX3" fmla="*/ 0 w 1643240"/>
                  <a:gd name="connsiteY3" fmla="*/ 0 h 1993011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766941 w 1643240"/>
                  <a:gd name="connsiteY2" fmla="*/ 326969 h 1259895"/>
                  <a:gd name="connsiteX3" fmla="*/ 0 w 1643240"/>
                  <a:gd name="connsiteY3" fmla="*/ 0 h 1259895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795183 w 1643240"/>
                  <a:gd name="connsiteY2" fmla="*/ 370067 h 1259895"/>
                  <a:gd name="connsiteX3" fmla="*/ 0 w 1643240"/>
                  <a:gd name="connsiteY3" fmla="*/ 0 h 1259895"/>
                  <a:gd name="connsiteX0" fmla="*/ 0 w 1643240"/>
                  <a:gd name="connsiteY0" fmla="*/ 0 h 1259895"/>
                  <a:gd name="connsiteX1" fmla="*/ 1643240 w 1643240"/>
                  <a:gd name="connsiteY1" fmla="*/ 1259895 h 1259895"/>
                  <a:gd name="connsiteX2" fmla="*/ 845280 w 1643240"/>
                  <a:gd name="connsiteY2" fmla="*/ 394561 h 1259895"/>
                  <a:gd name="connsiteX3" fmla="*/ 0 w 1643240"/>
                  <a:gd name="connsiteY3" fmla="*/ 0 h 125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240" h="1259895">
                    <a:moveTo>
                      <a:pt x="0" y="0"/>
                    </a:moveTo>
                    <a:lnTo>
                      <a:pt x="1643240" y="1259895"/>
                    </a:lnTo>
                    <a:lnTo>
                      <a:pt x="845280" y="394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3">
                    <a:lumMod val="75000"/>
                    <a:alpha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1" name="Freeform 130"/>
              <p:cNvSpPr/>
              <p:nvPr/>
            </p:nvSpPr>
            <p:spPr bwMode="gray">
              <a:xfrm>
                <a:off x="3927429" y="3529928"/>
                <a:ext cx="1524518" cy="1015377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2133600 w 2133600"/>
                  <a:gd name="connsiteY0" fmla="*/ 0 h 1678293"/>
                  <a:gd name="connsiteX1" fmla="*/ 0 w 2133600"/>
                  <a:gd name="connsiteY1" fmla="*/ 1116318 h 1678293"/>
                  <a:gd name="connsiteX2" fmla="*/ 1943100 w 2133600"/>
                  <a:gd name="connsiteY2" fmla="*/ 1678293 h 1678293"/>
                  <a:gd name="connsiteX3" fmla="*/ 2133600 w 2133600"/>
                  <a:gd name="connsiteY3" fmla="*/ 0 h 1678293"/>
                  <a:gd name="connsiteX0" fmla="*/ 981075 w 981075"/>
                  <a:gd name="connsiteY0" fmla="*/ 0 h 1678293"/>
                  <a:gd name="connsiteX1" fmla="*/ 0 w 981075"/>
                  <a:gd name="connsiteY1" fmla="*/ 1344918 h 1678293"/>
                  <a:gd name="connsiteX2" fmla="*/ 790575 w 981075"/>
                  <a:gd name="connsiteY2" fmla="*/ 1678293 h 1678293"/>
                  <a:gd name="connsiteX3" fmla="*/ 981075 w 981075"/>
                  <a:gd name="connsiteY3" fmla="*/ 0 h 1678293"/>
                  <a:gd name="connsiteX0" fmla="*/ 981075 w 1821158"/>
                  <a:gd name="connsiteY0" fmla="*/ 0 h 2164098"/>
                  <a:gd name="connsiteX1" fmla="*/ 0 w 1821158"/>
                  <a:gd name="connsiteY1" fmla="*/ 1344918 h 2164098"/>
                  <a:gd name="connsiteX2" fmla="*/ 1821158 w 1821158"/>
                  <a:gd name="connsiteY2" fmla="*/ 2164098 h 2164098"/>
                  <a:gd name="connsiteX3" fmla="*/ 981075 w 1821158"/>
                  <a:gd name="connsiteY3" fmla="*/ 0 h 2164098"/>
                  <a:gd name="connsiteX0" fmla="*/ 704850 w 1544933"/>
                  <a:gd name="connsiteY0" fmla="*/ 0 h 2164098"/>
                  <a:gd name="connsiteX1" fmla="*/ 0 w 1544933"/>
                  <a:gd name="connsiteY1" fmla="*/ 1325868 h 2164098"/>
                  <a:gd name="connsiteX2" fmla="*/ 1544933 w 1544933"/>
                  <a:gd name="connsiteY2" fmla="*/ 2164098 h 2164098"/>
                  <a:gd name="connsiteX3" fmla="*/ 704850 w 1544933"/>
                  <a:gd name="connsiteY3" fmla="*/ 0 h 2164098"/>
                  <a:gd name="connsiteX0" fmla="*/ 723900 w 1563983"/>
                  <a:gd name="connsiteY0" fmla="*/ 0 h 2164098"/>
                  <a:gd name="connsiteX1" fmla="*/ 0 w 1563983"/>
                  <a:gd name="connsiteY1" fmla="*/ 1278243 h 2164098"/>
                  <a:gd name="connsiteX2" fmla="*/ 1563983 w 1563983"/>
                  <a:gd name="connsiteY2" fmla="*/ 2164098 h 2164098"/>
                  <a:gd name="connsiteX3" fmla="*/ 723900 w 1563983"/>
                  <a:gd name="connsiteY3" fmla="*/ 0 h 2164098"/>
                  <a:gd name="connsiteX0" fmla="*/ 733425 w 1573508"/>
                  <a:gd name="connsiteY0" fmla="*/ 0 h 2164098"/>
                  <a:gd name="connsiteX1" fmla="*/ 0 w 1573508"/>
                  <a:gd name="connsiteY1" fmla="*/ 1316343 h 2164098"/>
                  <a:gd name="connsiteX2" fmla="*/ 1573508 w 1573508"/>
                  <a:gd name="connsiteY2" fmla="*/ 2164098 h 2164098"/>
                  <a:gd name="connsiteX3" fmla="*/ 733425 w 1573508"/>
                  <a:gd name="connsiteY3" fmla="*/ 0 h 2164098"/>
                  <a:gd name="connsiteX0" fmla="*/ 733425 w 1573508"/>
                  <a:gd name="connsiteY0" fmla="*/ 0 h 2135523"/>
                  <a:gd name="connsiteX1" fmla="*/ 0 w 1573508"/>
                  <a:gd name="connsiteY1" fmla="*/ 1316343 h 2135523"/>
                  <a:gd name="connsiteX2" fmla="*/ 1573508 w 1573508"/>
                  <a:gd name="connsiteY2" fmla="*/ 2135523 h 2135523"/>
                  <a:gd name="connsiteX3" fmla="*/ 733425 w 1573508"/>
                  <a:gd name="connsiteY3" fmla="*/ 0 h 2135523"/>
                  <a:gd name="connsiteX0" fmla="*/ 733425 w 1516358"/>
                  <a:gd name="connsiteY0" fmla="*/ 0 h 2106948"/>
                  <a:gd name="connsiteX1" fmla="*/ 0 w 1516358"/>
                  <a:gd name="connsiteY1" fmla="*/ 1316343 h 2106948"/>
                  <a:gd name="connsiteX2" fmla="*/ 1516358 w 1516358"/>
                  <a:gd name="connsiteY2" fmla="*/ 2106948 h 2106948"/>
                  <a:gd name="connsiteX3" fmla="*/ 733425 w 1516358"/>
                  <a:gd name="connsiteY3" fmla="*/ 0 h 2106948"/>
                  <a:gd name="connsiteX0" fmla="*/ 1131584 w 1914517"/>
                  <a:gd name="connsiteY0" fmla="*/ 0 h 2106948"/>
                  <a:gd name="connsiteX1" fmla="*/ 0 w 1914517"/>
                  <a:gd name="connsiteY1" fmla="*/ 1544958 h 2106948"/>
                  <a:gd name="connsiteX2" fmla="*/ 1914517 w 1914517"/>
                  <a:gd name="connsiteY2" fmla="*/ 2106948 h 2106948"/>
                  <a:gd name="connsiteX3" fmla="*/ 1131584 w 1914517"/>
                  <a:gd name="connsiteY3" fmla="*/ 0 h 2106948"/>
                  <a:gd name="connsiteX0" fmla="*/ 1131584 w 2228851"/>
                  <a:gd name="connsiteY0" fmla="*/ 0 h 1544958"/>
                  <a:gd name="connsiteX1" fmla="*/ 0 w 2228851"/>
                  <a:gd name="connsiteY1" fmla="*/ 1544958 h 1544958"/>
                  <a:gd name="connsiteX2" fmla="*/ 2228851 w 2228851"/>
                  <a:gd name="connsiteY2" fmla="*/ 1432596 h 1544958"/>
                  <a:gd name="connsiteX3" fmla="*/ 1131584 w 2228851"/>
                  <a:gd name="connsiteY3" fmla="*/ 0 h 1544958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2228851 w 2228851"/>
                  <a:gd name="connsiteY2" fmla="*/ 1432596 h 1516383"/>
                  <a:gd name="connsiteX3" fmla="*/ 1131584 w 2228851"/>
                  <a:gd name="connsiteY3" fmla="*/ 0 h 1516383"/>
                  <a:gd name="connsiteX0" fmla="*/ 1131584 w 2228851"/>
                  <a:gd name="connsiteY0" fmla="*/ 0 h 1516383"/>
                  <a:gd name="connsiteX1" fmla="*/ 0 w 2228851"/>
                  <a:gd name="connsiteY1" fmla="*/ 1516383 h 1516383"/>
                  <a:gd name="connsiteX2" fmla="*/ 1126297 w 2228851"/>
                  <a:gd name="connsiteY2" fmla="*/ 1472884 h 1516383"/>
                  <a:gd name="connsiteX3" fmla="*/ 2228851 w 2228851"/>
                  <a:gd name="connsiteY3" fmla="*/ 1432596 h 1516383"/>
                  <a:gd name="connsiteX4" fmla="*/ 1131584 w 2228851"/>
                  <a:gd name="connsiteY4" fmla="*/ 0 h 1516383"/>
                  <a:gd name="connsiteX0" fmla="*/ 1126297 w 2228851"/>
                  <a:gd name="connsiteY0" fmla="*/ 1472884 h 1541635"/>
                  <a:gd name="connsiteX1" fmla="*/ 2228851 w 2228851"/>
                  <a:gd name="connsiteY1" fmla="*/ 1432596 h 1541635"/>
                  <a:gd name="connsiteX2" fmla="*/ 1131584 w 2228851"/>
                  <a:gd name="connsiteY2" fmla="*/ 0 h 1541635"/>
                  <a:gd name="connsiteX3" fmla="*/ 0 w 2228851"/>
                  <a:gd name="connsiteY3" fmla="*/ 1516383 h 1541635"/>
                  <a:gd name="connsiteX4" fmla="*/ 1196848 w 2228851"/>
                  <a:gd name="connsiteY4" fmla="*/ 1541635 h 1541635"/>
                  <a:gd name="connsiteX0" fmla="*/ 1126297 w 2228851"/>
                  <a:gd name="connsiteY0" fmla="*/ 1472884 h 1516383"/>
                  <a:gd name="connsiteX1" fmla="*/ 2228851 w 2228851"/>
                  <a:gd name="connsiteY1" fmla="*/ 1432596 h 1516383"/>
                  <a:gd name="connsiteX2" fmla="*/ 1131584 w 2228851"/>
                  <a:gd name="connsiteY2" fmla="*/ 0 h 1516383"/>
                  <a:gd name="connsiteX3" fmla="*/ 0 w 2228851"/>
                  <a:gd name="connsiteY3" fmla="*/ 1516383 h 1516383"/>
                  <a:gd name="connsiteX0" fmla="*/ 2228851 w 2228851"/>
                  <a:gd name="connsiteY0" fmla="*/ 1432596 h 1516383"/>
                  <a:gd name="connsiteX1" fmla="*/ 1131584 w 2228851"/>
                  <a:gd name="connsiteY1" fmla="*/ 0 h 1516383"/>
                  <a:gd name="connsiteX2" fmla="*/ 0 w 2228851"/>
                  <a:gd name="connsiteY2" fmla="*/ 1516383 h 1516383"/>
                  <a:gd name="connsiteX0" fmla="*/ 1854245 w 1854245"/>
                  <a:gd name="connsiteY0" fmla="*/ 1432596 h 1432596"/>
                  <a:gd name="connsiteX1" fmla="*/ 756978 w 1854245"/>
                  <a:gd name="connsiteY1" fmla="*/ 0 h 1432596"/>
                  <a:gd name="connsiteX2" fmla="*/ 0 w 1854245"/>
                  <a:gd name="connsiteY2" fmla="*/ 1015377 h 1432596"/>
                  <a:gd name="connsiteX0" fmla="*/ 1854245 w 1854245"/>
                  <a:gd name="connsiteY0" fmla="*/ 1432596 h 1432596"/>
                  <a:gd name="connsiteX1" fmla="*/ 1524518 w 1854245"/>
                  <a:gd name="connsiteY1" fmla="*/ 1003163 h 1432596"/>
                  <a:gd name="connsiteX2" fmla="*/ 756978 w 1854245"/>
                  <a:gd name="connsiteY2" fmla="*/ 0 h 1432596"/>
                  <a:gd name="connsiteX3" fmla="*/ 0 w 1854245"/>
                  <a:gd name="connsiteY3" fmla="*/ 1015377 h 1432596"/>
                  <a:gd name="connsiteX0" fmla="*/ 1559941 w 1559941"/>
                  <a:gd name="connsiteY0" fmla="*/ 1451703 h 1451703"/>
                  <a:gd name="connsiteX1" fmla="*/ 1524518 w 1559941"/>
                  <a:gd name="connsiteY1" fmla="*/ 1003163 h 1451703"/>
                  <a:gd name="connsiteX2" fmla="*/ 756978 w 1559941"/>
                  <a:gd name="connsiteY2" fmla="*/ 0 h 1451703"/>
                  <a:gd name="connsiteX3" fmla="*/ 0 w 1559941"/>
                  <a:gd name="connsiteY3" fmla="*/ 1015377 h 1451703"/>
                  <a:gd name="connsiteX0" fmla="*/ 1524518 w 1524518"/>
                  <a:gd name="connsiteY0" fmla="*/ 1003163 h 1015377"/>
                  <a:gd name="connsiteX1" fmla="*/ 756978 w 1524518"/>
                  <a:gd name="connsiteY1" fmla="*/ 0 h 1015377"/>
                  <a:gd name="connsiteX2" fmla="*/ 0 w 1524518"/>
                  <a:gd name="connsiteY2" fmla="*/ 1015377 h 1015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4518" h="1015377">
                    <a:moveTo>
                      <a:pt x="1524518" y="1003163"/>
                    </a:moveTo>
                    <a:lnTo>
                      <a:pt x="756978" y="0"/>
                    </a:lnTo>
                    <a:lnTo>
                      <a:pt x="0" y="1015377"/>
                    </a:lnTo>
                  </a:path>
                </a:pathLst>
              </a:custGeom>
              <a:noFill/>
              <a:ln w="57150">
                <a:gradFill flip="none" rotWithShape="1">
                  <a:gsLst>
                    <a:gs pos="4600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2" name="Freeform 131"/>
              <p:cNvSpPr/>
              <p:nvPr/>
            </p:nvSpPr>
            <p:spPr bwMode="gray">
              <a:xfrm>
                <a:off x="4529850" y="680554"/>
                <a:ext cx="1643240" cy="925423"/>
              </a:xfrm>
              <a:custGeom>
                <a:avLst/>
                <a:gdLst>
                  <a:gd name="connsiteX0" fmla="*/ 1819275 w 1933575"/>
                  <a:gd name="connsiteY0" fmla="*/ 0 h 1905000"/>
                  <a:gd name="connsiteX1" fmla="*/ 0 w 1933575"/>
                  <a:gd name="connsiteY1" fmla="*/ 1323975 h 1905000"/>
                  <a:gd name="connsiteX2" fmla="*/ 1933575 w 1933575"/>
                  <a:gd name="connsiteY2" fmla="*/ 1905000 h 1905000"/>
                  <a:gd name="connsiteX3" fmla="*/ 1819275 w 1933575"/>
                  <a:gd name="connsiteY3" fmla="*/ 0 h 1905000"/>
                  <a:gd name="connsiteX0" fmla="*/ 1876425 w 1933575"/>
                  <a:gd name="connsiteY0" fmla="*/ 0 h 1990725"/>
                  <a:gd name="connsiteX1" fmla="*/ 0 w 1933575"/>
                  <a:gd name="connsiteY1" fmla="*/ 1409700 h 1990725"/>
                  <a:gd name="connsiteX2" fmla="*/ 1933575 w 1933575"/>
                  <a:gd name="connsiteY2" fmla="*/ 1990725 h 1990725"/>
                  <a:gd name="connsiteX3" fmla="*/ 1876425 w 1933575"/>
                  <a:gd name="connsiteY3" fmla="*/ 0 h 1990725"/>
                  <a:gd name="connsiteX0" fmla="*/ 1876425 w 1914525"/>
                  <a:gd name="connsiteY0" fmla="*/ 0 h 1971675"/>
                  <a:gd name="connsiteX1" fmla="*/ 0 w 1914525"/>
                  <a:gd name="connsiteY1" fmla="*/ 1409700 h 1971675"/>
                  <a:gd name="connsiteX2" fmla="*/ 1914525 w 1914525"/>
                  <a:gd name="connsiteY2" fmla="*/ 1971675 h 1971675"/>
                  <a:gd name="connsiteX3" fmla="*/ 1876425 w 1914525"/>
                  <a:gd name="connsiteY3" fmla="*/ 0 h 1971675"/>
                  <a:gd name="connsiteX0" fmla="*/ 1905000 w 1943100"/>
                  <a:gd name="connsiteY0" fmla="*/ 0 h 1971675"/>
                  <a:gd name="connsiteX1" fmla="*/ 0 w 1943100"/>
                  <a:gd name="connsiteY1" fmla="*/ 1409700 h 1971675"/>
                  <a:gd name="connsiteX2" fmla="*/ 1943100 w 1943100"/>
                  <a:gd name="connsiteY2" fmla="*/ 1971675 h 1971675"/>
                  <a:gd name="connsiteX3" fmla="*/ 1905000 w 1943100"/>
                  <a:gd name="connsiteY3" fmla="*/ 0 h 1971675"/>
                  <a:gd name="connsiteX0" fmla="*/ 1885950 w 1943100"/>
                  <a:gd name="connsiteY0" fmla="*/ 0 h 1924050"/>
                  <a:gd name="connsiteX1" fmla="*/ 0 w 1943100"/>
                  <a:gd name="connsiteY1" fmla="*/ 1362075 h 1924050"/>
                  <a:gd name="connsiteX2" fmla="*/ 1943100 w 1943100"/>
                  <a:gd name="connsiteY2" fmla="*/ 1924050 h 1924050"/>
                  <a:gd name="connsiteX3" fmla="*/ 1885950 w 1943100"/>
                  <a:gd name="connsiteY3" fmla="*/ 0 h 1924050"/>
                  <a:gd name="connsiteX0" fmla="*/ 1857486 w 1943100"/>
                  <a:gd name="connsiteY0" fmla="*/ 0 h 1962363"/>
                  <a:gd name="connsiteX1" fmla="*/ 0 w 1943100"/>
                  <a:gd name="connsiteY1" fmla="*/ 1400388 h 1962363"/>
                  <a:gd name="connsiteX2" fmla="*/ 1943100 w 1943100"/>
                  <a:gd name="connsiteY2" fmla="*/ 1962363 h 1962363"/>
                  <a:gd name="connsiteX3" fmla="*/ 1857486 w 1943100"/>
                  <a:gd name="connsiteY3" fmla="*/ 0 h 1962363"/>
                  <a:gd name="connsiteX0" fmla="*/ 1614414 w 1700028"/>
                  <a:gd name="connsiteY0" fmla="*/ 0 h 1962363"/>
                  <a:gd name="connsiteX1" fmla="*/ 0 w 1700028"/>
                  <a:gd name="connsiteY1" fmla="*/ 1295746 h 1962363"/>
                  <a:gd name="connsiteX2" fmla="*/ 1700028 w 1700028"/>
                  <a:gd name="connsiteY2" fmla="*/ 1962363 h 1962363"/>
                  <a:gd name="connsiteX3" fmla="*/ 1614414 w 1700028"/>
                  <a:gd name="connsiteY3" fmla="*/ 0 h 1962363"/>
                  <a:gd name="connsiteX0" fmla="*/ 1539696 w 1700028"/>
                  <a:gd name="connsiteY0" fmla="*/ 0 h 1985351"/>
                  <a:gd name="connsiteX1" fmla="*/ 0 w 1700028"/>
                  <a:gd name="connsiteY1" fmla="*/ 1318734 h 1985351"/>
                  <a:gd name="connsiteX2" fmla="*/ 1700028 w 1700028"/>
                  <a:gd name="connsiteY2" fmla="*/ 1985351 h 1985351"/>
                  <a:gd name="connsiteX3" fmla="*/ 1539696 w 1700028"/>
                  <a:gd name="connsiteY3" fmla="*/ 0 h 1985351"/>
                  <a:gd name="connsiteX0" fmla="*/ 1574207 w 1700028"/>
                  <a:gd name="connsiteY0" fmla="*/ 0 h 1993011"/>
                  <a:gd name="connsiteX1" fmla="*/ 0 w 1700028"/>
                  <a:gd name="connsiteY1" fmla="*/ 1326394 h 1993011"/>
                  <a:gd name="connsiteX2" fmla="*/ 1700028 w 1700028"/>
                  <a:gd name="connsiteY2" fmla="*/ 1993011 h 1993011"/>
                  <a:gd name="connsiteX3" fmla="*/ 1574207 w 1700028"/>
                  <a:gd name="connsiteY3" fmla="*/ 0 h 1993011"/>
                  <a:gd name="connsiteX0" fmla="*/ 1574207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74207 w 1689354"/>
                  <a:gd name="connsiteY3" fmla="*/ 0 h 1993011"/>
                  <a:gd name="connsiteX0" fmla="*/ 1595555 w 1689354"/>
                  <a:gd name="connsiteY0" fmla="*/ 0 h 1993011"/>
                  <a:gd name="connsiteX1" fmla="*/ 0 w 1689354"/>
                  <a:gd name="connsiteY1" fmla="*/ 1326394 h 1993011"/>
                  <a:gd name="connsiteX2" fmla="*/ 1689354 w 1689354"/>
                  <a:gd name="connsiteY2" fmla="*/ 1993011 h 1993011"/>
                  <a:gd name="connsiteX3" fmla="*/ 1595555 w 1689354"/>
                  <a:gd name="connsiteY3" fmla="*/ 0 h 1993011"/>
                  <a:gd name="connsiteX0" fmla="*/ 0 w 1531906"/>
                  <a:gd name="connsiteY0" fmla="*/ 0 h 1993011"/>
                  <a:gd name="connsiteX1" fmla="*/ 1531906 w 1531906"/>
                  <a:gd name="connsiteY1" fmla="*/ 1214802 h 1993011"/>
                  <a:gd name="connsiteX2" fmla="*/ 93799 w 1531906"/>
                  <a:gd name="connsiteY2" fmla="*/ 1993011 h 1993011"/>
                  <a:gd name="connsiteX3" fmla="*/ 0 w 1531906"/>
                  <a:gd name="connsiteY3" fmla="*/ 0 h 1993011"/>
                  <a:gd name="connsiteX0" fmla="*/ 0 w 1582755"/>
                  <a:gd name="connsiteY0" fmla="*/ 0 h 1993011"/>
                  <a:gd name="connsiteX1" fmla="*/ 1582755 w 1582755"/>
                  <a:gd name="connsiteY1" fmla="*/ 1229244 h 1993011"/>
                  <a:gd name="connsiteX2" fmla="*/ 93799 w 1582755"/>
                  <a:gd name="connsiteY2" fmla="*/ 1993011 h 1993011"/>
                  <a:gd name="connsiteX3" fmla="*/ 0 w 1582755"/>
                  <a:gd name="connsiteY3" fmla="*/ 0 h 1993011"/>
                  <a:gd name="connsiteX0" fmla="*/ 0 w 1643240"/>
                  <a:gd name="connsiteY0" fmla="*/ 0 h 1993011"/>
                  <a:gd name="connsiteX1" fmla="*/ 1643240 w 1643240"/>
                  <a:gd name="connsiteY1" fmla="*/ 1259895 h 1993011"/>
                  <a:gd name="connsiteX2" fmla="*/ 93799 w 1643240"/>
                  <a:gd name="connsiteY2" fmla="*/ 1993011 h 1993011"/>
                  <a:gd name="connsiteX3" fmla="*/ 0 w 1643240"/>
                  <a:gd name="connsiteY3" fmla="*/ 0 h 199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240" h="1993011">
                    <a:moveTo>
                      <a:pt x="0" y="0"/>
                    </a:moveTo>
                    <a:lnTo>
                      <a:pt x="1643240" y="1259895"/>
                    </a:lnTo>
                    <a:lnTo>
                      <a:pt x="93799" y="199301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0">
                <a:gradFill flip="none" rotWithShape="1"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189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113" name="Oval 112"/>
            <p:cNvSpPr/>
            <p:nvPr/>
          </p:nvSpPr>
          <p:spPr bwMode="gray">
            <a:xfrm>
              <a:off x="3959891" y="2749259"/>
              <a:ext cx="1411025" cy="1375020"/>
            </a:xfrm>
            <a:prstGeom prst="ellipse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80000">
                  <a:schemeClr val="accent1"/>
                </a:gs>
                <a:gs pos="100000">
                  <a:schemeClr val="accent1"/>
                </a:gs>
              </a:gsLst>
            </a:gradFill>
            <a:scene3d>
              <a:camera prst="orthographicFront">
                <a:rot lat="0" lon="0" rev="0"/>
              </a:camera>
              <a:lightRig rig="balanced" dir="t">
                <a:rot lat="0" lon="0" rev="7200000"/>
              </a:lightRig>
            </a:scene3d>
            <a:sp3d>
              <a:bevelT w="952500" h="952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4" name="Oval 113"/>
            <p:cNvSpPr/>
            <p:nvPr/>
          </p:nvSpPr>
          <p:spPr bwMode="gray">
            <a:xfrm>
              <a:off x="4282606" y="1285277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444500" h="444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Oval 114"/>
            <p:cNvSpPr/>
            <p:nvPr/>
          </p:nvSpPr>
          <p:spPr bwMode="gray">
            <a:xfrm>
              <a:off x="6079395" y="2531922"/>
              <a:ext cx="640080" cy="64008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444500" h="444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6" name="Oval 115"/>
            <p:cNvSpPr/>
            <p:nvPr/>
          </p:nvSpPr>
          <p:spPr bwMode="gray">
            <a:xfrm>
              <a:off x="4328495" y="548451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7" name="Oval 116"/>
            <p:cNvSpPr/>
            <p:nvPr/>
          </p:nvSpPr>
          <p:spPr bwMode="gray">
            <a:xfrm>
              <a:off x="6004177" y="1106776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8" name="Oval 117"/>
            <p:cNvSpPr/>
            <p:nvPr/>
          </p:nvSpPr>
          <p:spPr bwMode="gray">
            <a:xfrm>
              <a:off x="6922178" y="2401296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9" name="Oval 118"/>
            <p:cNvSpPr/>
            <p:nvPr/>
          </p:nvSpPr>
          <p:spPr bwMode="gray">
            <a:xfrm>
              <a:off x="6867537" y="4004375"/>
              <a:ext cx="365760" cy="36576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266700" h="266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39" name="Group 160"/>
          <p:cNvGrpSpPr/>
          <p:nvPr userDrawn="1"/>
        </p:nvGrpSpPr>
        <p:grpSpPr bwMode="gray">
          <a:xfrm>
            <a:off x="5096707" y="4470126"/>
            <a:ext cx="437952" cy="490628"/>
            <a:chOff x="3067050" y="451243"/>
            <a:chExt cx="3009900" cy="3748057"/>
          </a:xfrm>
          <a:gradFill flip="none" rotWithShape="1">
            <a:gsLst>
              <a:gs pos="22000">
                <a:schemeClr val="accent4">
                  <a:lumMod val="20000"/>
                  <a:lumOff val="80000"/>
                </a:schemeClr>
              </a:gs>
              <a:gs pos="59000">
                <a:schemeClr val="accent4">
                  <a:lumMod val="60000"/>
                  <a:lumOff val="40000"/>
                </a:schemeClr>
              </a:gs>
              <a:gs pos="87000">
                <a:schemeClr val="accent4">
                  <a:lumMod val="75000"/>
                </a:schemeClr>
              </a:gs>
            </a:gsLst>
            <a:lin ang="189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0" name="Freeform 67"/>
            <p:cNvSpPr>
              <a:spLocks/>
            </p:cNvSpPr>
            <p:nvPr/>
          </p:nvSpPr>
          <p:spPr bwMode="gray">
            <a:xfrm>
              <a:off x="3573876" y="2702287"/>
              <a:ext cx="1822448" cy="1497013"/>
            </a:xfrm>
            <a:custGeom>
              <a:avLst/>
              <a:gdLst/>
              <a:ahLst/>
              <a:cxnLst>
                <a:cxn ang="0">
                  <a:pos x="484" y="256"/>
                </a:cxn>
                <a:cxn ang="0">
                  <a:pos x="0" y="256"/>
                </a:cxn>
                <a:cxn ang="0">
                  <a:pos x="242" y="0"/>
                </a:cxn>
                <a:cxn ang="0">
                  <a:pos x="484" y="256"/>
                </a:cxn>
              </a:cxnLst>
              <a:rect l="0" t="0" r="r" b="b"/>
              <a:pathLst>
                <a:path w="484" h="398">
                  <a:moveTo>
                    <a:pt x="484" y="256"/>
                  </a:moveTo>
                  <a:cubicBezTo>
                    <a:pt x="484" y="398"/>
                    <a:pt x="0" y="398"/>
                    <a:pt x="0" y="256"/>
                  </a:cubicBezTo>
                  <a:cubicBezTo>
                    <a:pt x="0" y="115"/>
                    <a:pt x="108" y="0"/>
                    <a:pt x="242" y="0"/>
                  </a:cubicBezTo>
                  <a:cubicBezTo>
                    <a:pt x="376" y="0"/>
                    <a:pt x="484" y="115"/>
                    <a:pt x="484" y="25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Freeform 69"/>
            <p:cNvSpPr>
              <a:spLocks/>
            </p:cNvSpPr>
            <p:nvPr/>
          </p:nvSpPr>
          <p:spPr bwMode="gray">
            <a:xfrm>
              <a:off x="3067050" y="451243"/>
              <a:ext cx="3009900" cy="2170113"/>
            </a:xfrm>
            <a:custGeom>
              <a:avLst/>
              <a:gdLst/>
              <a:ahLst/>
              <a:cxnLst>
                <a:cxn ang="0">
                  <a:pos x="1" y="540"/>
                </a:cxn>
                <a:cxn ang="0">
                  <a:pos x="17" y="46"/>
                </a:cxn>
                <a:cxn ang="0">
                  <a:pos x="66" y="0"/>
                </a:cxn>
                <a:cxn ang="0">
                  <a:pos x="732" y="0"/>
                </a:cxn>
                <a:cxn ang="0">
                  <a:pos x="782" y="44"/>
                </a:cxn>
                <a:cxn ang="0">
                  <a:pos x="799" y="529"/>
                </a:cxn>
                <a:cxn ang="0">
                  <a:pos x="745" y="576"/>
                </a:cxn>
                <a:cxn ang="0">
                  <a:pos x="42" y="576"/>
                </a:cxn>
                <a:cxn ang="0">
                  <a:pos x="1" y="540"/>
                </a:cxn>
              </a:cxnLst>
              <a:rect l="0" t="0" r="r" b="b"/>
              <a:pathLst>
                <a:path w="799" h="577">
                  <a:moveTo>
                    <a:pt x="1" y="540"/>
                  </a:move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0"/>
                    <a:pt x="66" y="0"/>
                  </a:cubicBezTo>
                  <a:cubicBezTo>
                    <a:pt x="116" y="0"/>
                    <a:pt x="732" y="0"/>
                    <a:pt x="732" y="0"/>
                  </a:cubicBezTo>
                  <a:cubicBezTo>
                    <a:pt x="732" y="0"/>
                    <a:pt x="780" y="1"/>
                    <a:pt x="782" y="44"/>
                  </a:cubicBezTo>
                  <a:cubicBezTo>
                    <a:pt x="784" y="87"/>
                    <a:pt x="799" y="529"/>
                    <a:pt x="799" y="529"/>
                  </a:cubicBezTo>
                  <a:cubicBezTo>
                    <a:pt x="799" y="529"/>
                    <a:pt x="797" y="576"/>
                    <a:pt x="745" y="576"/>
                  </a:cubicBezTo>
                  <a:cubicBezTo>
                    <a:pt x="694" y="576"/>
                    <a:pt x="42" y="576"/>
                    <a:pt x="42" y="576"/>
                  </a:cubicBezTo>
                  <a:cubicBezTo>
                    <a:pt x="42" y="576"/>
                    <a:pt x="0" y="577"/>
                    <a:pt x="1" y="540"/>
                  </a:cubicBezTo>
                  <a:close/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42" name="Group 356"/>
          <p:cNvGrpSpPr/>
          <p:nvPr userDrawn="1"/>
        </p:nvGrpSpPr>
        <p:grpSpPr bwMode="gray">
          <a:xfrm rot="21080934">
            <a:off x="917350" y="2685181"/>
            <a:ext cx="406849" cy="533636"/>
            <a:chOff x="1062622" y="1594096"/>
            <a:chExt cx="468594" cy="660474"/>
          </a:xfrm>
          <a:gradFill>
            <a:gsLst>
              <a:gs pos="15000">
                <a:schemeClr val="accent2">
                  <a:lumMod val="20000"/>
                  <a:lumOff val="80000"/>
                </a:schemeClr>
              </a:gs>
              <a:gs pos="54000">
                <a:schemeClr val="accent2">
                  <a:lumMod val="60000"/>
                  <a:lumOff val="40000"/>
                </a:schemeClr>
              </a:gs>
              <a:gs pos="92000">
                <a:schemeClr val="accent2">
                  <a:lumMod val="75000"/>
                </a:schemeClr>
              </a:gs>
            </a:gsLst>
            <a:lin ang="13500000" scaled="1"/>
          </a:gradFill>
        </p:grpSpPr>
        <p:sp>
          <p:nvSpPr>
            <p:cNvPr id="143" name="Rectangle 117"/>
            <p:cNvSpPr>
              <a:spLocks noChangeArrowheads="1"/>
            </p:cNvSpPr>
            <p:nvPr/>
          </p:nvSpPr>
          <p:spPr bwMode="gray">
            <a:xfrm rot="673376">
              <a:off x="1133582" y="2149886"/>
              <a:ext cx="212269" cy="513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lt1"/>
                </a:solidFill>
              </a:endParaRPr>
            </a:p>
          </p:txBody>
        </p:sp>
        <p:sp>
          <p:nvSpPr>
            <p:cNvPr id="144" name="Freeform 118"/>
            <p:cNvSpPr>
              <a:spLocks/>
            </p:cNvSpPr>
            <p:nvPr/>
          </p:nvSpPr>
          <p:spPr bwMode="gray">
            <a:xfrm rot="673376">
              <a:off x="1121355" y="2219013"/>
              <a:ext cx="204259" cy="355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" y="0"/>
                </a:cxn>
                <a:cxn ang="0">
                  <a:pos x="98" y="2"/>
                </a:cxn>
                <a:cxn ang="0">
                  <a:pos x="88" y="8"/>
                </a:cxn>
                <a:cxn ang="0">
                  <a:pos x="70" y="14"/>
                </a:cxn>
                <a:cxn ang="0">
                  <a:pos x="50" y="18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2" h="18">
                  <a:moveTo>
                    <a:pt x="0" y="0"/>
                  </a:moveTo>
                  <a:lnTo>
                    <a:pt x="102" y="0"/>
                  </a:lnTo>
                  <a:lnTo>
                    <a:pt x="98" y="2"/>
                  </a:lnTo>
                  <a:lnTo>
                    <a:pt x="88" y="8"/>
                  </a:lnTo>
                  <a:lnTo>
                    <a:pt x="70" y="14"/>
                  </a:lnTo>
                  <a:lnTo>
                    <a:pt x="50" y="18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lt1"/>
                </a:solidFill>
              </a:endParaRPr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gray">
            <a:xfrm rot="673376">
              <a:off x="1062622" y="1594096"/>
              <a:ext cx="468594" cy="545213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80" y="6"/>
                </a:cxn>
                <a:cxn ang="0">
                  <a:pos x="48" y="22"/>
                </a:cxn>
                <a:cxn ang="0">
                  <a:pos x="22" y="48"/>
                </a:cxn>
                <a:cxn ang="0">
                  <a:pos x="6" y="80"/>
                </a:cxn>
                <a:cxn ang="0">
                  <a:pos x="0" y="118"/>
                </a:cxn>
                <a:cxn ang="0">
                  <a:pos x="4" y="150"/>
                </a:cxn>
                <a:cxn ang="0">
                  <a:pos x="18" y="180"/>
                </a:cxn>
                <a:cxn ang="0">
                  <a:pos x="38" y="204"/>
                </a:cxn>
                <a:cxn ang="0">
                  <a:pos x="64" y="222"/>
                </a:cxn>
                <a:cxn ang="0">
                  <a:pos x="64" y="276"/>
                </a:cxn>
                <a:cxn ang="0">
                  <a:pos x="172" y="276"/>
                </a:cxn>
                <a:cxn ang="0">
                  <a:pos x="172" y="222"/>
                </a:cxn>
                <a:cxn ang="0">
                  <a:pos x="198" y="202"/>
                </a:cxn>
                <a:cxn ang="0">
                  <a:pos x="216" y="178"/>
                </a:cxn>
                <a:cxn ang="0">
                  <a:pos x="230" y="150"/>
                </a:cxn>
                <a:cxn ang="0">
                  <a:pos x="234" y="118"/>
                </a:cxn>
                <a:cxn ang="0">
                  <a:pos x="228" y="80"/>
                </a:cxn>
                <a:cxn ang="0">
                  <a:pos x="212" y="48"/>
                </a:cxn>
                <a:cxn ang="0">
                  <a:pos x="186" y="22"/>
                </a:cxn>
                <a:cxn ang="0">
                  <a:pos x="154" y="6"/>
                </a:cxn>
                <a:cxn ang="0">
                  <a:pos x="118" y="0"/>
                </a:cxn>
                <a:cxn ang="0">
                  <a:pos x="140" y="206"/>
                </a:cxn>
                <a:cxn ang="0">
                  <a:pos x="140" y="250"/>
                </a:cxn>
                <a:cxn ang="0">
                  <a:pos x="94" y="250"/>
                </a:cxn>
                <a:cxn ang="0">
                  <a:pos x="94" y="206"/>
                </a:cxn>
                <a:cxn ang="0">
                  <a:pos x="66" y="194"/>
                </a:cxn>
                <a:cxn ang="0">
                  <a:pos x="46" y="174"/>
                </a:cxn>
                <a:cxn ang="0">
                  <a:pos x="32" y="150"/>
                </a:cxn>
                <a:cxn ang="0">
                  <a:pos x="28" y="120"/>
                </a:cxn>
                <a:cxn ang="0">
                  <a:pos x="32" y="92"/>
                </a:cxn>
                <a:cxn ang="0">
                  <a:pos x="44" y="68"/>
                </a:cxn>
                <a:cxn ang="0">
                  <a:pos x="64" y="48"/>
                </a:cxn>
                <a:cxn ang="0">
                  <a:pos x="88" y="36"/>
                </a:cxn>
                <a:cxn ang="0">
                  <a:pos x="116" y="30"/>
                </a:cxn>
                <a:cxn ang="0">
                  <a:pos x="144" y="36"/>
                </a:cxn>
                <a:cxn ang="0">
                  <a:pos x="168" y="48"/>
                </a:cxn>
                <a:cxn ang="0">
                  <a:pos x="188" y="68"/>
                </a:cxn>
                <a:cxn ang="0">
                  <a:pos x="200" y="92"/>
                </a:cxn>
                <a:cxn ang="0">
                  <a:pos x="206" y="120"/>
                </a:cxn>
                <a:cxn ang="0">
                  <a:pos x="200" y="150"/>
                </a:cxn>
                <a:cxn ang="0">
                  <a:pos x="186" y="174"/>
                </a:cxn>
                <a:cxn ang="0">
                  <a:pos x="166" y="194"/>
                </a:cxn>
                <a:cxn ang="0">
                  <a:pos x="140" y="206"/>
                </a:cxn>
              </a:cxnLst>
              <a:rect l="0" t="0" r="r" b="b"/>
              <a:pathLst>
                <a:path w="234" h="276">
                  <a:moveTo>
                    <a:pt x="118" y="0"/>
                  </a:moveTo>
                  <a:lnTo>
                    <a:pt x="80" y="6"/>
                  </a:lnTo>
                  <a:lnTo>
                    <a:pt x="48" y="22"/>
                  </a:lnTo>
                  <a:lnTo>
                    <a:pt x="22" y="48"/>
                  </a:lnTo>
                  <a:lnTo>
                    <a:pt x="6" y="80"/>
                  </a:lnTo>
                  <a:lnTo>
                    <a:pt x="0" y="118"/>
                  </a:lnTo>
                  <a:lnTo>
                    <a:pt x="4" y="150"/>
                  </a:lnTo>
                  <a:lnTo>
                    <a:pt x="18" y="180"/>
                  </a:lnTo>
                  <a:lnTo>
                    <a:pt x="38" y="204"/>
                  </a:lnTo>
                  <a:lnTo>
                    <a:pt x="64" y="222"/>
                  </a:lnTo>
                  <a:lnTo>
                    <a:pt x="64" y="276"/>
                  </a:lnTo>
                  <a:lnTo>
                    <a:pt x="172" y="276"/>
                  </a:lnTo>
                  <a:lnTo>
                    <a:pt x="172" y="222"/>
                  </a:lnTo>
                  <a:lnTo>
                    <a:pt x="198" y="202"/>
                  </a:lnTo>
                  <a:lnTo>
                    <a:pt x="216" y="178"/>
                  </a:lnTo>
                  <a:lnTo>
                    <a:pt x="230" y="150"/>
                  </a:lnTo>
                  <a:lnTo>
                    <a:pt x="234" y="118"/>
                  </a:lnTo>
                  <a:lnTo>
                    <a:pt x="228" y="80"/>
                  </a:lnTo>
                  <a:lnTo>
                    <a:pt x="212" y="48"/>
                  </a:lnTo>
                  <a:lnTo>
                    <a:pt x="186" y="22"/>
                  </a:lnTo>
                  <a:lnTo>
                    <a:pt x="154" y="6"/>
                  </a:lnTo>
                  <a:lnTo>
                    <a:pt x="118" y="0"/>
                  </a:lnTo>
                  <a:close/>
                  <a:moveTo>
                    <a:pt x="140" y="206"/>
                  </a:moveTo>
                  <a:lnTo>
                    <a:pt x="140" y="250"/>
                  </a:lnTo>
                  <a:lnTo>
                    <a:pt x="94" y="250"/>
                  </a:lnTo>
                  <a:lnTo>
                    <a:pt x="94" y="206"/>
                  </a:lnTo>
                  <a:lnTo>
                    <a:pt x="66" y="194"/>
                  </a:lnTo>
                  <a:lnTo>
                    <a:pt x="46" y="174"/>
                  </a:lnTo>
                  <a:lnTo>
                    <a:pt x="32" y="150"/>
                  </a:lnTo>
                  <a:lnTo>
                    <a:pt x="28" y="120"/>
                  </a:lnTo>
                  <a:lnTo>
                    <a:pt x="32" y="92"/>
                  </a:lnTo>
                  <a:lnTo>
                    <a:pt x="44" y="68"/>
                  </a:lnTo>
                  <a:lnTo>
                    <a:pt x="64" y="48"/>
                  </a:lnTo>
                  <a:lnTo>
                    <a:pt x="88" y="36"/>
                  </a:lnTo>
                  <a:lnTo>
                    <a:pt x="116" y="30"/>
                  </a:lnTo>
                  <a:lnTo>
                    <a:pt x="144" y="36"/>
                  </a:lnTo>
                  <a:lnTo>
                    <a:pt x="168" y="48"/>
                  </a:lnTo>
                  <a:lnTo>
                    <a:pt x="188" y="68"/>
                  </a:lnTo>
                  <a:lnTo>
                    <a:pt x="200" y="92"/>
                  </a:lnTo>
                  <a:lnTo>
                    <a:pt x="206" y="120"/>
                  </a:lnTo>
                  <a:lnTo>
                    <a:pt x="200" y="150"/>
                  </a:lnTo>
                  <a:lnTo>
                    <a:pt x="186" y="174"/>
                  </a:lnTo>
                  <a:lnTo>
                    <a:pt x="166" y="194"/>
                  </a:lnTo>
                  <a:lnTo>
                    <a:pt x="14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46" name="Group 37"/>
          <p:cNvGrpSpPr>
            <a:grpSpLocks/>
          </p:cNvGrpSpPr>
          <p:nvPr userDrawn="1"/>
        </p:nvGrpSpPr>
        <p:grpSpPr bwMode="gray">
          <a:xfrm>
            <a:off x="3012163" y="2373956"/>
            <a:ext cx="306390" cy="306390"/>
            <a:chOff x="2144" y="3579"/>
            <a:chExt cx="234" cy="2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7" name="Oval 38"/>
            <p:cNvSpPr>
              <a:spLocks noChangeArrowheads="1"/>
            </p:cNvSpPr>
            <p:nvPr/>
          </p:nvSpPr>
          <p:spPr bwMode="gray">
            <a:xfrm>
              <a:off x="2144" y="3579"/>
              <a:ext cx="234" cy="233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48" name="Line 39"/>
            <p:cNvSpPr>
              <a:spLocks noChangeShapeType="1"/>
            </p:cNvSpPr>
            <p:nvPr/>
          </p:nvSpPr>
          <p:spPr bwMode="gray">
            <a:xfrm>
              <a:off x="2262" y="3579"/>
              <a:ext cx="0" cy="232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49" name="Line 40"/>
            <p:cNvSpPr>
              <a:spLocks noChangeShapeType="1"/>
            </p:cNvSpPr>
            <p:nvPr/>
          </p:nvSpPr>
          <p:spPr bwMode="gray">
            <a:xfrm>
              <a:off x="2144" y="3695"/>
              <a:ext cx="234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0" name="Freeform 41"/>
            <p:cNvSpPr>
              <a:spLocks/>
            </p:cNvSpPr>
            <p:nvPr/>
          </p:nvSpPr>
          <p:spPr bwMode="gray">
            <a:xfrm>
              <a:off x="2278" y="3581"/>
              <a:ext cx="48" cy="2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1" name="Freeform 42"/>
            <p:cNvSpPr>
              <a:spLocks/>
            </p:cNvSpPr>
            <p:nvPr/>
          </p:nvSpPr>
          <p:spPr bwMode="gray">
            <a:xfrm>
              <a:off x="2198" y="3582"/>
              <a:ext cx="53" cy="232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2" name="Freeform 43"/>
            <p:cNvSpPr>
              <a:spLocks/>
            </p:cNvSpPr>
            <p:nvPr/>
          </p:nvSpPr>
          <p:spPr bwMode="gray">
            <a:xfrm rot="5400000">
              <a:off x="2242" y="3675"/>
              <a:ext cx="31" cy="175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3" name="Freeform 44"/>
            <p:cNvSpPr>
              <a:spLocks/>
            </p:cNvSpPr>
            <p:nvPr/>
          </p:nvSpPr>
          <p:spPr bwMode="gray">
            <a:xfrm rot="16200000" flipV="1">
              <a:off x="2244" y="3542"/>
              <a:ext cx="31" cy="174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54" name="Group 106"/>
          <p:cNvGrpSpPr>
            <a:grpSpLocks/>
          </p:cNvGrpSpPr>
          <p:nvPr userDrawn="1"/>
        </p:nvGrpSpPr>
        <p:grpSpPr bwMode="gray">
          <a:xfrm flipH="1">
            <a:off x="4160282" y="4081642"/>
            <a:ext cx="319252" cy="315628"/>
            <a:chOff x="3435" y="2899"/>
            <a:chExt cx="302" cy="3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5" name="Freeform 107"/>
            <p:cNvSpPr>
              <a:spLocks/>
            </p:cNvSpPr>
            <p:nvPr/>
          </p:nvSpPr>
          <p:spPr bwMode="gray">
            <a:xfrm rot="1584055">
              <a:off x="3435" y="2976"/>
              <a:ext cx="152" cy="241"/>
            </a:xfrm>
            <a:custGeom>
              <a:avLst/>
              <a:gdLst>
                <a:gd name="T0" fmla="*/ 0 w 688"/>
                <a:gd name="T1" fmla="*/ 190 h 1090"/>
                <a:gd name="T2" fmla="*/ 341 w 688"/>
                <a:gd name="T3" fmla="*/ 0 h 1090"/>
                <a:gd name="T4" fmla="*/ 688 w 688"/>
                <a:gd name="T5" fmla="*/ 185 h 1090"/>
                <a:gd name="T6" fmla="*/ 686 w 688"/>
                <a:gd name="T7" fmla="*/ 711 h 1090"/>
                <a:gd name="T8" fmla="*/ 347 w 688"/>
                <a:gd name="T9" fmla="*/ 1085 h 1090"/>
                <a:gd name="T10" fmla="*/ 6 w 688"/>
                <a:gd name="T11" fmla="*/ 699 h 1090"/>
                <a:gd name="T12" fmla="*/ 0 w 688"/>
                <a:gd name="T13" fmla="*/ 190 h 10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88"/>
                <a:gd name="T22" fmla="*/ 0 h 1090"/>
                <a:gd name="T23" fmla="*/ 688 w 688"/>
                <a:gd name="T24" fmla="*/ 1090 h 10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88" h="1090">
                  <a:moveTo>
                    <a:pt x="0" y="190"/>
                  </a:moveTo>
                  <a:cubicBezTo>
                    <a:pt x="6" y="34"/>
                    <a:pt x="235" y="0"/>
                    <a:pt x="341" y="0"/>
                  </a:cubicBezTo>
                  <a:cubicBezTo>
                    <a:pt x="447" y="0"/>
                    <a:pt x="677" y="34"/>
                    <a:pt x="688" y="185"/>
                  </a:cubicBezTo>
                  <a:cubicBezTo>
                    <a:pt x="688" y="185"/>
                    <a:pt x="687" y="448"/>
                    <a:pt x="686" y="711"/>
                  </a:cubicBezTo>
                  <a:cubicBezTo>
                    <a:pt x="688" y="912"/>
                    <a:pt x="531" y="1080"/>
                    <a:pt x="347" y="1085"/>
                  </a:cubicBezTo>
                  <a:cubicBezTo>
                    <a:pt x="163" y="1090"/>
                    <a:pt x="8" y="885"/>
                    <a:pt x="6" y="699"/>
                  </a:cubicBezTo>
                  <a:cubicBezTo>
                    <a:pt x="1" y="450"/>
                    <a:pt x="0" y="190"/>
                    <a:pt x="0" y="190"/>
                  </a:cubicBezTo>
                  <a:close/>
                </a:path>
              </a:pathLst>
            </a:cu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156" name="Line 108"/>
            <p:cNvSpPr>
              <a:spLocks noChangeShapeType="1"/>
            </p:cNvSpPr>
            <p:nvPr/>
          </p:nvSpPr>
          <p:spPr bwMode="gray">
            <a:xfrm rot="1584055">
              <a:off x="3461" y="3044"/>
              <a:ext cx="152" cy="0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57" name="Line 109"/>
            <p:cNvSpPr>
              <a:spLocks noChangeShapeType="1"/>
            </p:cNvSpPr>
            <p:nvPr/>
          </p:nvSpPr>
          <p:spPr bwMode="gray">
            <a:xfrm rot="1584055">
              <a:off x="3552" y="2986"/>
              <a:ext cx="0" cy="62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58" name="Freeform 110"/>
            <p:cNvSpPr>
              <a:spLocks/>
            </p:cNvSpPr>
            <p:nvPr/>
          </p:nvSpPr>
          <p:spPr bwMode="gray">
            <a:xfrm>
              <a:off x="3564" y="2899"/>
              <a:ext cx="173" cy="204"/>
            </a:xfrm>
            <a:custGeom>
              <a:avLst/>
              <a:gdLst>
                <a:gd name="T0" fmla="*/ 0 w 228"/>
                <a:gd name="T1" fmla="*/ 68 h 165"/>
                <a:gd name="T2" fmla="*/ 88 w 228"/>
                <a:gd name="T3" fmla="*/ 8 h 165"/>
                <a:gd name="T4" fmla="*/ 121 w 228"/>
                <a:gd name="T5" fmla="*/ 115 h 165"/>
                <a:gd name="T6" fmla="*/ 228 w 228"/>
                <a:gd name="T7" fmla="*/ 126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165"/>
                <a:gd name="T14" fmla="*/ 228 w 228"/>
                <a:gd name="T15" fmla="*/ 165 h 165"/>
                <a:gd name="connsiteX0" fmla="*/ 0 w 228"/>
                <a:gd name="connsiteY0" fmla="*/ 105 h 202"/>
                <a:gd name="connsiteX1" fmla="*/ 88 w 228"/>
                <a:gd name="connsiteY1" fmla="*/ 45 h 202"/>
                <a:gd name="connsiteX2" fmla="*/ 121 w 228"/>
                <a:gd name="connsiteY2" fmla="*/ 152 h 202"/>
                <a:gd name="connsiteX3" fmla="*/ 228 w 228"/>
                <a:gd name="connsiteY3" fmla="*/ 163 h 202"/>
                <a:gd name="connsiteX0" fmla="*/ 0 w 228"/>
                <a:gd name="connsiteY0" fmla="*/ 84 h 181"/>
                <a:gd name="connsiteX1" fmla="*/ 88 w 228"/>
                <a:gd name="connsiteY1" fmla="*/ 24 h 181"/>
                <a:gd name="connsiteX2" fmla="*/ 121 w 228"/>
                <a:gd name="connsiteY2" fmla="*/ 131 h 181"/>
                <a:gd name="connsiteX3" fmla="*/ 228 w 228"/>
                <a:gd name="connsiteY3" fmla="*/ 142 h 181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228"/>
                <a:gd name="connsiteY0" fmla="*/ 84 h 170"/>
                <a:gd name="connsiteX1" fmla="*/ 88 w 228"/>
                <a:gd name="connsiteY1" fmla="*/ 24 h 170"/>
                <a:gd name="connsiteX2" fmla="*/ 121 w 228"/>
                <a:gd name="connsiteY2" fmla="*/ 131 h 170"/>
                <a:gd name="connsiteX3" fmla="*/ 228 w 228"/>
                <a:gd name="connsiteY3" fmla="*/ 142 h 170"/>
                <a:gd name="connsiteX0" fmla="*/ 0 w 9200"/>
                <a:gd name="connsiteY0" fmla="*/ 4941 h 11272"/>
                <a:gd name="connsiteX1" fmla="*/ 3860 w 9200"/>
                <a:gd name="connsiteY1" fmla="*/ 1412 h 11272"/>
                <a:gd name="connsiteX2" fmla="*/ 5307 w 9200"/>
                <a:gd name="connsiteY2" fmla="*/ 7706 h 11272"/>
                <a:gd name="connsiteX3" fmla="*/ 9200 w 9200"/>
                <a:gd name="connsiteY3" fmla="*/ 11272 h 11272"/>
                <a:gd name="connsiteX0" fmla="*/ 0 w 10000"/>
                <a:gd name="connsiteY0" fmla="*/ 4383 h 10559"/>
                <a:gd name="connsiteX1" fmla="*/ 4196 w 10000"/>
                <a:gd name="connsiteY1" fmla="*/ 1253 h 10559"/>
                <a:gd name="connsiteX2" fmla="*/ 5768 w 10000"/>
                <a:gd name="connsiteY2" fmla="*/ 6836 h 10559"/>
                <a:gd name="connsiteX3" fmla="*/ 10000 w 10000"/>
                <a:gd name="connsiteY3" fmla="*/ 10000 h 10559"/>
                <a:gd name="connsiteX0" fmla="*/ 0 w 10000"/>
                <a:gd name="connsiteY0" fmla="*/ 4383 h 10559"/>
                <a:gd name="connsiteX1" fmla="*/ 4196 w 10000"/>
                <a:gd name="connsiteY1" fmla="*/ 1253 h 10559"/>
                <a:gd name="connsiteX2" fmla="*/ 5768 w 10000"/>
                <a:gd name="connsiteY2" fmla="*/ 6836 h 10559"/>
                <a:gd name="connsiteX3" fmla="*/ 10000 w 10000"/>
                <a:gd name="connsiteY3" fmla="*/ 10000 h 10559"/>
                <a:gd name="connsiteX0" fmla="*/ 0 w 10000"/>
                <a:gd name="connsiteY0" fmla="*/ 3538 h 9714"/>
                <a:gd name="connsiteX1" fmla="*/ 4196 w 10000"/>
                <a:gd name="connsiteY1" fmla="*/ 408 h 9714"/>
                <a:gd name="connsiteX2" fmla="*/ 5768 w 10000"/>
                <a:gd name="connsiteY2" fmla="*/ 5991 h 9714"/>
                <a:gd name="connsiteX3" fmla="*/ 10000 w 10000"/>
                <a:gd name="connsiteY3" fmla="*/ 9155 h 9714"/>
                <a:gd name="connsiteX0" fmla="*/ 0 w 6175"/>
                <a:gd name="connsiteY0" fmla="*/ 3642 h 6167"/>
                <a:gd name="connsiteX1" fmla="*/ 4196 w 6175"/>
                <a:gd name="connsiteY1" fmla="*/ 420 h 6167"/>
                <a:gd name="connsiteX2" fmla="*/ 5768 w 6175"/>
                <a:gd name="connsiteY2" fmla="*/ 6167 h 6167"/>
                <a:gd name="connsiteX0" fmla="*/ 0 w 13645"/>
                <a:gd name="connsiteY0" fmla="*/ 6583 h 14732"/>
                <a:gd name="connsiteX1" fmla="*/ 6795 w 13645"/>
                <a:gd name="connsiteY1" fmla="*/ 1358 h 14732"/>
                <a:gd name="connsiteX2" fmla="*/ 13350 w 13645"/>
                <a:gd name="connsiteY2" fmla="*/ 14732 h 14732"/>
                <a:gd name="connsiteX0" fmla="*/ 0 w 13350"/>
                <a:gd name="connsiteY0" fmla="*/ 6583 h 14732"/>
                <a:gd name="connsiteX1" fmla="*/ 6795 w 13350"/>
                <a:gd name="connsiteY1" fmla="*/ 1358 h 14732"/>
                <a:gd name="connsiteX2" fmla="*/ 13350 w 13350"/>
                <a:gd name="connsiteY2" fmla="*/ 14732 h 14732"/>
                <a:gd name="connsiteX0" fmla="*/ 0 w 13350"/>
                <a:gd name="connsiteY0" fmla="*/ 8811 h 16960"/>
                <a:gd name="connsiteX1" fmla="*/ 6795 w 13350"/>
                <a:gd name="connsiteY1" fmla="*/ 3586 h 16960"/>
                <a:gd name="connsiteX2" fmla="*/ 13350 w 13350"/>
                <a:gd name="connsiteY2" fmla="*/ 16960 h 16960"/>
                <a:gd name="connsiteX0" fmla="*/ 0 w 13350"/>
                <a:gd name="connsiteY0" fmla="*/ 7899 h 16048"/>
                <a:gd name="connsiteX1" fmla="*/ 6795 w 13350"/>
                <a:gd name="connsiteY1" fmla="*/ 2674 h 16048"/>
                <a:gd name="connsiteX2" fmla="*/ 13350 w 13350"/>
                <a:gd name="connsiteY2" fmla="*/ 16048 h 16048"/>
                <a:gd name="connsiteX0" fmla="*/ 0 w 13350"/>
                <a:gd name="connsiteY0" fmla="*/ 7899 h 17809"/>
                <a:gd name="connsiteX1" fmla="*/ 6795 w 13350"/>
                <a:gd name="connsiteY1" fmla="*/ 2674 h 17809"/>
                <a:gd name="connsiteX2" fmla="*/ 13350 w 13350"/>
                <a:gd name="connsiteY2" fmla="*/ 16048 h 1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50" h="17809">
                  <a:moveTo>
                    <a:pt x="0" y="7899"/>
                  </a:moveTo>
                  <a:cubicBezTo>
                    <a:pt x="1080" y="5286"/>
                    <a:pt x="3163" y="0"/>
                    <a:pt x="6795" y="2674"/>
                  </a:cubicBezTo>
                  <a:cubicBezTo>
                    <a:pt x="10427" y="5348"/>
                    <a:pt x="7128" y="17809"/>
                    <a:pt x="13350" y="16048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+mn-lt"/>
              </a:endParaRPr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828839" y="1607554"/>
            <a:ext cx="321867" cy="323630"/>
            <a:chOff x="6229820" y="1552132"/>
            <a:chExt cx="392270" cy="39441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0" name="Rectangle 77"/>
            <p:cNvSpPr>
              <a:spLocks noChangeArrowheads="1"/>
            </p:cNvSpPr>
            <p:nvPr/>
          </p:nvSpPr>
          <p:spPr bwMode="gray">
            <a:xfrm>
              <a:off x="6407344" y="1552132"/>
              <a:ext cx="37223" cy="6126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1" name="Rectangle 78"/>
            <p:cNvSpPr>
              <a:spLocks noChangeArrowheads="1"/>
            </p:cNvSpPr>
            <p:nvPr/>
          </p:nvSpPr>
          <p:spPr bwMode="gray">
            <a:xfrm>
              <a:off x="6407344" y="1886239"/>
              <a:ext cx="37223" cy="60312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2" name="Rectangle 79"/>
            <p:cNvSpPr>
              <a:spLocks noChangeArrowheads="1"/>
            </p:cNvSpPr>
            <p:nvPr/>
          </p:nvSpPr>
          <p:spPr bwMode="gray">
            <a:xfrm>
              <a:off x="6229820" y="1731152"/>
              <a:ext cx="60129" cy="363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3" name="Rectangle 80"/>
            <p:cNvSpPr>
              <a:spLocks noChangeArrowheads="1"/>
            </p:cNvSpPr>
            <p:nvPr/>
          </p:nvSpPr>
          <p:spPr bwMode="gray">
            <a:xfrm>
              <a:off x="6561961" y="1731152"/>
              <a:ext cx="60129" cy="3637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4" name="Freeform 81"/>
            <p:cNvSpPr>
              <a:spLocks/>
            </p:cNvSpPr>
            <p:nvPr/>
          </p:nvSpPr>
          <p:spPr bwMode="gray">
            <a:xfrm>
              <a:off x="6274678" y="1598084"/>
              <a:ext cx="68719" cy="68928"/>
            </a:xfrm>
            <a:custGeom>
              <a:avLst/>
              <a:gdLst/>
              <a:ahLst/>
              <a:cxnLst>
                <a:cxn ang="0">
                  <a:pos x="72" y="45"/>
                </a:cxn>
                <a:cxn ang="0">
                  <a:pos x="45" y="72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72" y="45"/>
                </a:cxn>
              </a:cxnLst>
              <a:rect l="0" t="0" r="r" b="b"/>
              <a:pathLst>
                <a:path w="72" h="72">
                  <a:moveTo>
                    <a:pt x="72" y="45"/>
                  </a:moveTo>
                  <a:lnTo>
                    <a:pt x="45" y="72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5" name="Freeform 82"/>
            <p:cNvSpPr>
              <a:spLocks/>
            </p:cNvSpPr>
            <p:nvPr/>
          </p:nvSpPr>
          <p:spPr bwMode="gray">
            <a:xfrm>
              <a:off x="6509467" y="1833586"/>
              <a:ext cx="68719" cy="68928"/>
            </a:xfrm>
            <a:custGeom>
              <a:avLst/>
              <a:gdLst/>
              <a:ahLst/>
              <a:cxnLst>
                <a:cxn ang="0">
                  <a:pos x="72" y="45"/>
                </a:cxn>
                <a:cxn ang="0">
                  <a:pos x="45" y="72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72" y="45"/>
                </a:cxn>
              </a:cxnLst>
              <a:rect l="0" t="0" r="r" b="b"/>
              <a:pathLst>
                <a:path w="72" h="72">
                  <a:moveTo>
                    <a:pt x="72" y="45"/>
                  </a:moveTo>
                  <a:lnTo>
                    <a:pt x="45" y="72"/>
                  </a:lnTo>
                  <a:lnTo>
                    <a:pt x="0" y="27"/>
                  </a:lnTo>
                  <a:lnTo>
                    <a:pt x="27" y="0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6" name="Freeform 83"/>
            <p:cNvSpPr>
              <a:spLocks/>
            </p:cNvSpPr>
            <p:nvPr/>
          </p:nvSpPr>
          <p:spPr bwMode="gray">
            <a:xfrm>
              <a:off x="6274678" y="1833586"/>
              <a:ext cx="68719" cy="6892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72" y="27"/>
                </a:cxn>
                <a:cxn ang="0">
                  <a:pos x="27" y="72"/>
                </a:cxn>
                <a:cxn ang="0">
                  <a:pos x="0" y="45"/>
                </a:cxn>
                <a:cxn ang="0">
                  <a:pos x="45" y="0"/>
                </a:cxn>
              </a:cxnLst>
              <a:rect l="0" t="0" r="r" b="b"/>
              <a:pathLst>
                <a:path w="72" h="72">
                  <a:moveTo>
                    <a:pt x="45" y="0"/>
                  </a:moveTo>
                  <a:lnTo>
                    <a:pt x="72" y="27"/>
                  </a:lnTo>
                  <a:lnTo>
                    <a:pt x="27" y="72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7" name="Freeform 84"/>
            <p:cNvSpPr>
              <a:spLocks/>
            </p:cNvSpPr>
            <p:nvPr/>
          </p:nvSpPr>
          <p:spPr bwMode="gray">
            <a:xfrm>
              <a:off x="6509467" y="1598084"/>
              <a:ext cx="68719" cy="68928"/>
            </a:xfrm>
            <a:custGeom>
              <a:avLst/>
              <a:gdLst/>
              <a:ahLst/>
              <a:cxnLst>
                <a:cxn ang="0">
                  <a:pos x="72" y="27"/>
                </a:cxn>
                <a:cxn ang="0">
                  <a:pos x="27" y="72"/>
                </a:cxn>
                <a:cxn ang="0">
                  <a:pos x="0" y="45"/>
                </a:cxn>
                <a:cxn ang="0">
                  <a:pos x="45" y="0"/>
                </a:cxn>
                <a:cxn ang="0">
                  <a:pos x="72" y="27"/>
                </a:cxn>
              </a:cxnLst>
              <a:rect l="0" t="0" r="r" b="b"/>
              <a:pathLst>
                <a:path w="72" h="72">
                  <a:moveTo>
                    <a:pt x="72" y="27"/>
                  </a:moveTo>
                  <a:lnTo>
                    <a:pt x="27" y="72"/>
                  </a:lnTo>
                  <a:lnTo>
                    <a:pt x="0" y="45"/>
                  </a:lnTo>
                  <a:lnTo>
                    <a:pt x="45" y="0"/>
                  </a:lnTo>
                  <a:lnTo>
                    <a:pt x="72" y="2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8" name="Freeform 85"/>
            <p:cNvSpPr>
              <a:spLocks/>
            </p:cNvSpPr>
            <p:nvPr/>
          </p:nvSpPr>
          <p:spPr bwMode="gray">
            <a:xfrm>
              <a:off x="6312855" y="1636377"/>
              <a:ext cx="113577" cy="226887"/>
            </a:xfrm>
            <a:custGeom>
              <a:avLst/>
              <a:gdLst/>
              <a:ahLst/>
              <a:cxnLst>
                <a:cxn ang="0">
                  <a:pos x="119" y="197"/>
                </a:cxn>
                <a:cxn ang="0">
                  <a:pos x="93" y="194"/>
                </a:cxn>
                <a:cxn ang="0">
                  <a:pos x="72" y="182"/>
                </a:cxn>
                <a:cxn ang="0">
                  <a:pos x="54" y="165"/>
                </a:cxn>
                <a:cxn ang="0">
                  <a:pos x="44" y="143"/>
                </a:cxn>
                <a:cxn ang="0">
                  <a:pos x="39" y="119"/>
                </a:cxn>
                <a:cxn ang="0">
                  <a:pos x="44" y="93"/>
                </a:cxn>
                <a:cxn ang="0">
                  <a:pos x="54" y="72"/>
                </a:cxn>
                <a:cxn ang="0">
                  <a:pos x="72" y="54"/>
                </a:cxn>
                <a:cxn ang="0">
                  <a:pos x="93" y="44"/>
                </a:cxn>
                <a:cxn ang="0">
                  <a:pos x="119" y="39"/>
                </a:cxn>
                <a:cxn ang="0">
                  <a:pos x="119" y="39"/>
                </a:cxn>
                <a:cxn ang="0">
                  <a:pos x="119" y="39"/>
                </a:cxn>
                <a:cxn ang="0">
                  <a:pos x="119" y="0"/>
                </a:cxn>
                <a:cxn ang="0">
                  <a:pos x="87" y="3"/>
                </a:cxn>
                <a:cxn ang="0">
                  <a:pos x="59" y="15"/>
                </a:cxn>
                <a:cxn ang="0">
                  <a:pos x="35" y="35"/>
                </a:cxn>
                <a:cxn ang="0">
                  <a:pos x="17" y="59"/>
                </a:cxn>
                <a:cxn ang="0">
                  <a:pos x="5" y="87"/>
                </a:cxn>
                <a:cxn ang="0">
                  <a:pos x="0" y="119"/>
                </a:cxn>
                <a:cxn ang="0">
                  <a:pos x="5" y="150"/>
                </a:cxn>
                <a:cxn ang="0">
                  <a:pos x="17" y="179"/>
                </a:cxn>
                <a:cxn ang="0">
                  <a:pos x="35" y="203"/>
                </a:cxn>
                <a:cxn ang="0">
                  <a:pos x="59" y="221"/>
                </a:cxn>
                <a:cxn ang="0">
                  <a:pos x="87" y="233"/>
                </a:cxn>
                <a:cxn ang="0">
                  <a:pos x="119" y="237"/>
                </a:cxn>
                <a:cxn ang="0">
                  <a:pos x="119" y="197"/>
                </a:cxn>
                <a:cxn ang="0">
                  <a:pos x="119" y="197"/>
                </a:cxn>
                <a:cxn ang="0">
                  <a:pos x="119" y="197"/>
                </a:cxn>
              </a:cxnLst>
              <a:rect l="0" t="0" r="r" b="b"/>
              <a:pathLst>
                <a:path w="119" h="237">
                  <a:moveTo>
                    <a:pt x="119" y="197"/>
                  </a:moveTo>
                  <a:lnTo>
                    <a:pt x="93" y="194"/>
                  </a:lnTo>
                  <a:lnTo>
                    <a:pt x="72" y="182"/>
                  </a:lnTo>
                  <a:lnTo>
                    <a:pt x="54" y="165"/>
                  </a:lnTo>
                  <a:lnTo>
                    <a:pt x="44" y="143"/>
                  </a:lnTo>
                  <a:lnTo>
                    <a:pt x="39" y="119"/>
                  </a:lnTo>
                  <a:lnTo>
                    <a:pt x="44" y="93"/>
                  </a:lnTo>
                  <a:lnTo>
                    <a:pt x="54" y="72"/>
                  </a:lnTo>
                  <a:lnTo>
                    <a:pt x="72" y="54"/>
                  </a:lnTo>
                  <a:lnTo>
                    <a:pt x="93" y="44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19" y="39"/>
                  </a:lnTo>
                  <a:lnTo>
                    <a:pt x="119" y="0"/>
                  </a:lnTo>
                  <a:lnTo>
                    <a:pt x="87" y="3"/>
                  </a:lnTo>
                  <a:lnTo>
                    <a:pt x="59" y="15"/>
                  </a:lnTo>
                  <a:lnTo>
                    <a:pt x="35" y="35"/>
                  </a:lnTo>
                  <a:lnTo>
                    <a:pt x="17" y="59"/>
                  </a:lnTo>
                  <a:lnTo>
                    <a:pt x="5" y="87"/>
                  </a:lnTo>
                  <a:lnTo>
                    <a:pt x="0" y="119"/>
                  </a:lnTo>
                  <a:lnTo>
                    <a:pt x="5" y="150"/>
                  </a:lnTo>
                  <a:lnTo>
                    <a:pt x="17" y="179"/>
                  </a:lnTo>
                  <a:lnTo>
                    <a:pt x="35" y="203"/>
                  </a:lnTo>
                  <a:lnTo>
                    <a:pt x="59" y="221"/>
                  </a:lnTo>
                  <a:lnTo>
                    <a:pt x="87" y="233"/>
                  </a:lnTo>
                  <a:lnTo>
                    <a:pt x="119" y="237"/>
                  </a:lnTo>
                  <a:lnTo>
                    <a:pt x="119" y="197"/>
                  </a:lnTo>
                  <a:lnTo>
                    <a:pt x="119" y="197"/>
                  </a:lnTo>
                  <a:lnTo>
                    <a:pt x="119" y="19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  <p:sp>
          <p:nvSpPr>
            <p:cNvPr id="169" name="Freeform 86"/>
            <p:cNvSpPr>
              <a:spLocks/>
            </p:cNvSpPr>
            <p:nvPr/>
          </p:nvSpPr>
          <p:spPr bwMode="gray">
            <a:xfrm>
              <a:off x="6426432" y="1636377"/>
              <a:ext cx="112623" cy="226887"/>
            </a:xfrm>
            <a:custGeom>
              <a:avLst/>
              <a:gdLst/>
              <a:ahLst/>
              <a:cxnLst>
                <a:cxn ang="0">
                  <a:pos x="118" y="119"/>
                </a:cxn>
                <a:cxn ang="0">
                  <a:pos x="114" y="87"/>
                </a:cxn>
                <a:cxn ang="0">
                  <a:pos x="102" y="59"/>
                </a:cxn>
                <a:cxn ang="0">
                  <a:pos x="84" y="35"/>
                </a:cxn>
                <a:cxn ang="0">
                  <a:pos x="60" y="15"/>
                </a:cxn>
                <a:cxn ang="0">
                  <a:pos x="31" y="3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25" y="44"/>
                </a:cxn>
                <a:cxn ang="0">
                  <a:pos x="46" y="54"/>
                </a:cxn>
                <a:cxn ang="0">
                  <a:pos x="64" y="72"/>
                </a:cxn>
                <a:cxn ang="0">
                  <a:pos x="75" y="93"/>
                </a:cxn>
                <a:cxn ang="0">
                  <a:pos x="79" y="119"/>
                </a:cxn>
                <a:cxn ang="0">
                  <a:pos x="75" y="143"/>
                </a:cxn>
                <a:cxn ang="0">
                  <a:pos x="64" y="165"/>
                </a:cxn>
                <a:cxn ang="0">
                  <a:pos x="46" y="182"/>
                </a:cxn>
                <a:cxn ang="0">
                  <a:pos x="25" y="194"/>
                </a:cxn>
                <a:cxn ang="0">
                  <a:pos x="0" y="197"/>
                </a:cxn>
                <a:cxn ang="0">
                  <a:pos x="0" y="237"/>
                </a:cxn>
                <a:cxn ang="0">
                  <a:pos x="31" y="233"/>
                </a:cxn>
                <a:cxn ang="0">
                  <a:pos x="60" y="221"/>
                </a:cxn>
                <a:cxn ang="0">
                  <a:pos x="84" y="203"/>
                </a:cxn>
                <a:cxn ang="0">
                  <a:pos x="102" y="179"/>
                </a:cxn>
                <a:cxn ang="0">
                  <a:pos x="114" y="150"/>
                </a:cxn>
                <a:cxn ang="0">
                  <a:pos x="118" y="119"/>
                </a:cxn>
              </a:cxnLst>
              <a:rect l="0" t="0" r="r" b="b"/>
              <a:pathLst>
                <a:path w="118" h="237">
                  <a:moveTo>
                    <a:pt x="118" y="119"/>
                  </a:moveTo>
                  <a:lnTo>
                    <a:pt x="114" y="87"/>
                  </a:lnTo>
                  <a:lnTo>
                    <a:pt x="102" y="59"/>
                  </a:lnTo>
                  <a:lnTo>
                    <a:pt x="84" y="35"/>
                  </a:lnTo>
                  <a:lnTo>
                    <a:pt x="60" y="15"/>
                  </a:lnTo>
                  <a:lnTo>
                    <a:pt x="31" y="3"/>
                  </a:lnTo>
                  <a:lnTo>
                    <a:pt x="0" y="0"/>
                  </a:lnTo>
                  <a:lnTo>
                    <a:pt x="0" y="39"/>
                  </a:lnTo>
                  <a:lnTo>
                    <a:pt x="25" y="44"/>
                  </a:lnTo>
                  <a:lnTo>
                    <a:pt x="46" y="54"/>
                  </a:lnTo>
                  <a:lnTo>
                    <a:pt x="64" y="72"/>
                  </a:lnTo>
                  <a:lnTo>
                    <a:pt x="75" y="93"/>
                  </a:lnTo>
                  <a:lnTo>
                    <a:pt x="79" y="119"/>
                  </a:lnTo>
                  <a:lnTo>
                    <a:pt x="75" y="143"/>
                  </a:lnTo>
                  <a:lnTo>
                    <a:pt x="64" y="165"/>
                  </a:lnTo>
                  <a:lnTo>
                    <a:pt x="46" y="182"/>
                  </a:lnTo>
                  <a:lnTo>
                    <a:pt x="25" y="194"/>
                  </a:lnTo>
                  <a:lnTo>
                    <a:pt x="0" y="197"/>
                  </a:lnTo>
                  <a:lnTo>
                    <a:pt x="0" y="237"/>
                  </a:lnTo>
                  <a:lnTo>
                    <a:pt x="31" y="233"/>
                  </a:lnTo>
                  <a:lnTo>
                    <a:pt x="60" y="221"/>
                  </a:lnTo>
                  <a:lnTo>
                    <a:pt x="84" y="203"/>
                  </a:lnTo>
                  <a:lnTo>
                    <a:pt x="102" y="179"/>
                  </a:lnTo>
                  <a:lnTo>
                    <a:pt x="114" y="150"/>
                  </a:lnTo>
                  <a:lnTo>
                    <a:pt x="118" y="119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>
                <a:ln>
                  <a:solidFill>
                    <a:srgbClr val="FFFFFF"/>
                  </a:solidFill>
                </a:ln>
              </a:endParaRPr>
            </a:p>
          </p:txBody>
        </p:sp>
      </p:grpSp>
      <p:grpSp>
        <p:nvGrpSpPr>
          <p:cNvPr id="170" name="Group 63"/>
          <p:cNvGrpSpPr>
            <a:grpSpLocks/>
          </p:cNvGrpSpPr>
          <p:nvPr userDrawn="1"/>
        </p:nvGrpSpPr>
        <p:grpSpPr bwMode="gray">
          <a:xfrm>
            <a:off x="4154375" y="6295165"/>
            <a:ext cx="283456" cy="188970"/>
            <a:chOff x="1890" y="1712"/>
            <a:chExt cx="399" cy="300"/>
          </a:xfrm>
        </p:grpSpPr>
        <p:sp>
          <p:nvSpPr>
            <p:cNvPr id="171" name="Freeform 64"/>
            <p:cNvSpPr>
              <a:spLocks noEditPoints="1"/>
            </p:cNvSpPr>
            <p:nvPr/>
          </p:nvSpPr>
          <p:spPr bwMode="gray">
            <a:xfrm>
              <a:off x="1890" y="1712"/>
              <a:ext cx="200" cy="300"/>
            </a:xfrm>
            <a:custGeom>
              <a:avLst/>
              <a:gdLst/>
              <a:ahLst/>
              <a:cxnLst>
                <a:cxn ang="0">
                  <a:pos x="200" y="172"/>
                </a:cxn>
                <a:cxn ang="0">
                  <a:pos x="195" y="172"/>
                </a:cxn>
                <a:cxn ang="0">
                  <a:pos x="192" y="169"/>
                </a:cxn>
                <a:cxn ang="0">
                  <a:pos x="65" y="42"/>
                </a:cxn>
                <a:cxn ang="0">
                  <a:pos x="200" y="4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300"/>
                </a:cxn>
                <a:cxn ang="0">
                  <a:pos x="200" y="300"/>
                </a:cxn>
                <a:cxn ang="0">
                  <a:pos x="200" y="258"/>
                </a:cxn>
                <a:cxn ang="0">
                  <a:pos x="65" y="258"/>
                </a:cxn>
                <a:cxn ang="0">
                  <a:pos x="150" y="174"/>
                </a:cxn>
                <a:cxn ang="0">
                  <a:pos x="186" y="208"/>
                </a:cxn>
                <a:cxn ang="0">
                  <a:pos x="189" y="211"/>
                </a:cxn>
                <a:cxn ang="0">
                  <a:pos x="195" y="214"/>
                </a:cxn>
                <a:cxn ang="0">
                  <a:pos x="200" y="214"/>
                </a:cxn>
                <a:cxn ang="0">
                  <a:pos x="200" y="172"/>
                </a:cxn>
                <a:cxn ang="0">
                  <a:pos x="42" y="64"/>
                </a:cxn>
                <a:cxn ang="0">
                  <a:pos x="126" y="150"/>
                </a:cxn>
                <a:cxn ang="0">
                  <a:pos x="42" y="234"/>
                </a:cxn>
                <a:cxn ang="0">
                  <a:pos x="42" y="64"/>
                </a:cxn>
              </a:cxnLst>
              <a:rect l="0" t="0" r="r" b="b"/>
              <a:pathLst>
                <a:path w="200" h="300">
                  <a:moveTo>
                    <a:pt x="200" y="172"/>
                  </a:moveTo>
                  <a:lnTo>
                    <a:pt x="195" y="172"/>
                  </a:lnTo>
                  <a:lnTo>
                    <a:pt x="192" y="169"/>
                  </a:lnTo>
                  <a:lnTo>
                    <a:pt x="65" y="42"/>
                  </a:lnTo>
                  <a:lnTo>
                    <a:pt x="200" y="42"/>
                  </a:lnTo>
                  <a:lnTo>
                    <a:pt x="200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200" y="300"/>
                  </a:lnTo>
                  <a:lnTo>
                    <a:pt x="200" y="258"/>
                  </a:lnTo>
                  <a:lnTo>
                    <a:pt x="65" y="258"/>
                  </a:lnTo>
                  <a:lnTo>
                    <a:pt x="150" y="174"/>
                  </a:lnTo>
                  <a:lnTo>
                    <a:pt x="186" y="208"/>
                  </a:lnTo>
                  <a:lnTo>
                    <a:pt x="189" y="211"/>
                  </a:lnTo>
                  <a:lnTo>
                    <a:pt x="195" y="214"/>
                  </a:lnTo>
                  <a:lnTo>
                    <a:pt x="200" y="214"/>
                  </a:lnTo>
                  <a:lnTo>
                    <a:pt x="200" y="172"/>
                  </a:lnTo>
                  <a:close/>
                  <a:moveTo>
                    <a:pt x="42" y="64"/>
                  </a:moveTo>
                  <a:lnTo>
                    <a:pt x="126" y="150"/>
                  </a:lnTo>
                  <a:lnTo>
                    <a:pt x="42" y="234"/>
                  </a:lnTo>
                  <a:lnTo>
                    <a:pt x="42" y="6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72" name="Freeform 65"/>
            <p:cNvSpPr>
              <a:spLocks noEditPoints="1"/>
            </p:cNvSpPr>
            <p:nvPr/>
          </p:nvSpPr>
          <p:spPr bwMode="gray">
            <a:xfrm>
              <a:off x="2090" y="1712"/>
              <a:ext cx="199" cy="300"/>
            </a:xfrm>
            <a:custGeom>
              <a:avLst/>
              <a:gdLst/>
              <a:ahLst/>
              <a:cxnLst>
                <a:cxn ang="0">
                  <a:pos x="0" y="214"/>
                </a:cxn>
                <a:cxn ang="0">
                  <a:pos x="6" y="214"/>
                </a:cxn>
                <a:cxn ang="0">
                  <a:pos x="10" y="211"/>
                </a:cxn>
                <a:cxn ang="0">
                  <a:pos x="15" y="208"/>
                </a:cxn>
                <a:cxn ang="0">
                  <a:pos x="51" y="174"/>
                </a:cxn>
                <a:cxn ang="0">
                  <a:pos x="135" y="258"/>
                </a:cxn>
                <a:cxn ang="0">
                  <a:pos x="0" y="258"/>
                </a:cxn>
                <a:cxn ang="0">
                  <a:pos x="0" y="300"/>
                </a:cxn>
                <a:cxn ang="0">
                  <a:pos x="199" y="300"/>
                </a:cxn>
                <a:cxn ang="0">
                  <a:pos x="199" y="0"/>
                </a:cxn>
                <a:cxn ang="0">
                  <a:pos x="0" y="0"/>
                </a:cxn>
                <a:cxn ang="0">
                  <a:pos x="0" y="42"/>
                </a:cxn>
                <a:cxn ang="0">
                  <a:pos x="135" y="42"/>
                </a:cxn>
                <a:cxn ang="0">
                  <a:pos x="7" y="169"/>
                </a:cxn>
                <a:cxn ang="0">
                  <a:pos x="4" y="172"/>
                </a:cxn>
                <a:cxn ang="0">
                  <a:pos x="0" y="172"/>
                </a:cxn>
                <a:cxn ang="0">
                  <a:pos x="0" y="214"/>
                </a:cxn>
                <a:cxn ang="0">
                  <a:pos x="157" y="234"/>
                </a:cxn>
                <a:cxn ang="0">
                  <a:pos x="73" y="150"/>
                </a:cxn>
                <a:cxn ang="0">
                  <a:pos x="157" y="64"/>
                </a:cxn>
                <a:cxn ang="0">
                  <a:pos x="157" y="234"/>
                </a:cxn>
              </a:cxnLst>
              <a:rect l="0" t="0" r="r" b="b"/>
              <a:pathLst>
                <a:path w="199" h="300">
                  <a:moveTo>
                    <a:pt x="0" y="214"/>
                  </a:moveTo>
                  <a:lnTo>
                    <a:pt x="6" y="214"/>
                  </a:lnTo>
                  <a:lnTo>
                    <a:pt x="10" y="211"/>
                  </a:lnTo>
                  <a:lnTo>
                    <a:pt x="15" y="208"/>
                  </a:lnTo>
                  <a:lnTo>
                    <a:pt x="51" y="174"/>
                  </a:lnTo>
                  <a:lnTo>
                    <a:pt x="135" y="258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99" y="30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135" y="42"/>
                  </a:lnTo>
                  <a:lnTo>
                    <a:pt x="7" y="169"/>
                  </a:lnTo>
                  <a:lnTo>
                    <a:pt x="4" y="172"/>
                  </a:lnTo>
                  <a:lnTo>
                    <a:pt x="0" y="172"/>
                  </a:lnTo>
                  <a:lnTo>
                    <a:pt x="0" y="214"/>
                  </a:lnTo>
                  <a:close/>
                  <a:moveTo>
                    <a:pt x="157" y="234"/>
                  </a:moveTo>
                  <a:lnTo>
                    <a:pt x="73" y="150"/>
                  </a:lnTo>
                  <a:lnTo>
                    <a:pt x="157" y="64"/>
                  </a:lnTo>
                  <a:lnTo>
                    <a:pt x="157" y="23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05794" y="953148"/>
            <a:ext cx="7772400" cy="1470025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377394" y="2148854"/>
            <a:ext cx="6400800" cy="1004466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446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4"/>
          <p:cNvSpPr>
            <a:spLocks noChangeArrowheads="1"/>
          </p:cNvSpPr>
          <p:nvPr/>
        </p:nvSpPr>
        <p:spPr bwMode="auto">
          <a:xfrm>
            <a:off x="2027239" y="2736149"/>
            <a:ext cx="1782762" cy="7334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0" rIns="92075" bIns="0" anchor="ctr"/>
          <a:lstStyle/>
          <a:p>
            <a:pPr algn="ctr"/>
            <a:endParaRPr lang="de-DE" sz="1600"/>
          </a:p>
        </p:txBody>
      </p:sp>
      <p:pic>
        <p:nvPicPr>
          <p:cNvPr id="5" name="Picture 103" descr="Wasser_Gas_blau"/>
          <p:cNvPicPr>
            <a:picLocks noChangeAspect="1" noChangeArrowheads="1"/>
          </p:cNvPicPr>
          <p:nvPr/>
        </p:nvPicPr>
        <p:blipFill>
          <a:blip r:embed="rId2"/>
          <a:srcRect l="4509" r="3688"/>
          <a:stretch>
            <a:fillRect/>
          </a:stretch>
        </p:blipFill>
        <p:spPr bwMode="auto">
          <a:xfrm>
            <a:off x="6586538" y="2739324"/>
            <a:ext cx="211455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4" descr="Kraftwerk_Freileitungen_bla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26624"/>
            <a:ext cx="1798638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83"/>
          <p:cNvSpPr>
            <a:spLocks noChangeShapeType="1"/>
          </p:cNvSpPr>
          <p:nvPr/>
        </p:nvSpPr>
        <p:spPr bwMode="auto">
          <a:xfrm>
            <a:off x="0" y="2731386"/>
            <a:ext cx="9144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9" name="Line 86"/>
          <p:cNvSpPr>
            <a:spLocks noChangeShapeType="1"/>
          </p:cNvSpPr>
          <p:nvPr/>
        </p:nvSpPr>
        <p:spPr bwMode="auto">
          <a:xfrm flipV="1">
            <a:off x="8691563" y="2737736"/>
            <a:ext cx="0" cy="73501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10" name="Line 88"/>
          <p:cNvSpPr>
            <a:spLocks noChangeShapeType="1"/>
          </p:cNvSpPr>
          <p:nvPr/>
        </p:nvSpPr>
        <p:spPr bwMode="auto">
          <a:xfrm flipV="1">
            <a:off x="238126" y="746125"/>
            <a:ext cx="0" cy="474027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2075" tIns="0" rIns="92075" bIns="0" anchor="ctr"/>
          <a:lstStyle/>
          <a:p>
            <a:endParaRPr lang="en-US"/>
          </a:p>
        </p:txBody>
      </p:sp>
      <p:sp>
        <p:nvSpPr>
          <p:cNvPr id="12" name="Line 87"/>
          <p:cNvSpPr>
            <a:spLocks noChangeShapeType="1"/>
          </p:cNvSpPr>
          <p:nvPr/>
        </p:nvSpPr>
        <p:spPr bwMode="auto">
          <a:xfrm>
            <a:off x="0" y="3471161"/>
            <a:ext cx="9144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3" name="Rectangle 97"/>
          <p:cNvSpPr>
            <a:spLocks noChangeArrowheads="1"/>
          </p:cNvSpPr>
          <p:nvPr/>
        </p:nvSpPr>
        <p:spPr bwMode="auto">
          <a:xfrm>
            <a:off x="3810000" y="878774"/>
            <a:ext cx="1766887" cy="2592387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lIns="92075" tIns="0" rIns="92075" bIns="0" anchor="ctr"/>
          <a:lstStyle/>
          <a:p>
            <a:pPr algn="ctr"/>
            <a:endParaRPr lang="en-GB" altLang="sv-SE" sz="1600"/>
          </a:p>
        </p:txBody>
      </p:sp>
      <p:pic>
        <p:nvPicPr>
          <p:cNvPr id="14" name="Picture 205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830611" y="878774"/>
            <a:ext cx="173199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914400" y="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kern="1200">
                <a:solidFill>
                  <a:srgbClr val="FF0000"/>
                </a:solidFill>
                <a:effectLst/>
                <a:latin typeface="Arial" charset="0"/>
                <a:ea typeface="+mn-ea"/>
                <a:cs typeface="+mn-cs"/>
              </a:rPr>
              <a:t>TRƯỜNG</a:t>
            </a:r>
            <a:r>
              <a:rPr lang="en-US" sz="1600" b="0" kern="1200" baseline="0">
                <a:solidFill>
                  <a:srgbClr val="FF0000"/>
                </a:solidFill>
                <a:effectLst/>
                <a:latin typeface="Arial" charset="0"/>
                <a:ea typeface="+mn-ea"/>
                <a:cs typeface="+mn-cs"/>
              </a:rPr>
              <a:t> ĐẠI HỌC BÁCH KHOA HÀ NỘI</a:t>
            </a:r>
          </a:p>
          <a:p>
            <a:pPr algn="ctr"/>
            <a:r>
              <a:rPr lang="en-US" sz="1600" b="0" kern="1200" baseline="0">
                <a:solidFill>
                  <a:srgbClr val="FF0000"/>
                </a:solidFill>
                <a:effectLst/>
                <a:latin typeface="Arial" charset="0"/>
                <a:ea typeface="+mn-ea"/>
                <a:cs typeface="+mn-cs"/>
              </a:rPr>
              <a:t>VIỆN ĐIỆN</a:t>
            </a:r>
          </a:p>
          <a:p>
            <a:pPr algn="ctr"/>
            <a:r>
              <a:rPr lang="en-US" sz="1600" b="0" kern="1200" baseline="0">
                <a:solidFill>
                  <a:srgbClr val="FF0000"/>
                </a:solidFill>
                <a:effectLst/>
                <a:latin typeface="Arial" charset="0"/>
                <a:ea typeface="+mn-ea"/>
                <a:cs typeface="+mn-cs"/>
              </a:rPr>
              <a:t>BỘ MÔN KỸ THUẬT ĐO VÀ TIN HỌC CÔNG NGHIỆP</a:t>
            </a:r>
            <a:endParaRPr lang="en-US" sz="1600" b="0">
              <a:solidFill>
                <a:srgbClr val="FF0000"/>
              </a:solidFill>
            </a:endParaRPr>
          </a:p>
        </p:txBody>
      </p:sp>
      <p:sp>
        <p:nvSpPr>
          <p:cNvPr id="16" name="Rectangle 92"/>
          <p:cNvSpPr>
            <a:spLocks noGrp="1" noChangeArrowheads="1"/>
          </p:cNvSpPr>
          <p:nvPr>
            <p:ph type="ctrTitle"/>
          </p:nvPr>
        </p:nvSpPr>
        <p:spPr>
          <a:xfrm>
            <a:off x="653256" y="4267200"/>
            <a:ext cx="7620000" cy="1524000"/>
          </a:xfrm>
        </p:spPr>
        <p:txBody>
          <a:bodyPr anchor="t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9" name="Picture 1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314"/>
            <a:ext cx="515883" cy="768665"/>
          </a:xfrm>
          <a:prstGeom prst="rect">
            <a:avLst/>
          </a:prstGeom>
        </p:spPr>
      </p:pic>
      <p:grpSp>
        <p:nvGrpSpPr>
          <p:cNvPr id="123" name="Group 37"/>
          <p:cNvGrpSpPr>
            <a:grpSpLocks/>
          </p:cNvGrpSpPr>
          <p:nvPr userDrawn="1"/>
        </p:nvGrpSpPr>
        <p:grpSpPr bwMode="gray">
          <a:xfrm>
            <a:off x="2208210" y="2968935"/>
            <a:ext cx="306390" cy="306390"/>
            <a:chOff x="2144" y="3579"/>
            <a:chExt cx="234" cy="2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4" name="Oval 38"/>
            <p:cNvSpPr>
              <a:spLocks noChangeArrowheads="1"/>
            </p:cNvSpPr>
            <p:nvPr/>
          </p:nvSpPr>
          <p:spPr bwMode="gray">
            <a:xfrm>
              <a:off x="2144" y="3579"/>
              <a:ext cx="234" cy="233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5" name="Line 39"/>
            <p:cNvSpPr>
              <a:spLocks noChangeShapeType="1"/>
            </p:cNvSpPr>
            <p:nvPr/>
          </p:nvSpPr>
          <p:spPr bwMode="gray">
            <a:xfrm>
              <a:off x="2262" y="3579"/>
              <a:ext cx="0" cy="232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27" name="Freeform 41"/>
            <p:cNvSpPr>
              <a:spLocks/>
            </p:cNvSpPr>
            <p:nvPr/>
          </p:nvSpPr>
          <p:spPr bwMode="gray">
            <a:xfrm>
              <a:off x="2278" y="3581"/>
              <a:ext cx="48" cy="2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28" name="Freeform 42"/>
            <p:cNvSpPr>
              <a:spLocks/>
            </p:cNvSpPr>
            <p:nvPr/>
          </p:nvSpPr>
          <p:spPr bwMode="gray">
            <a:xfrm>
              <a:off x="2198" y="3582"/>
              <a:ext cx="53" cy="232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29" name="Freeform 43"/>
            <p:cNvSpPr>
              <a:spLocks/>
            </p:cNvSpPr>
            <p:nvPr/>
          </p:nvSpPr>
          <p:spPr bwMode="gray">
            <a:xfrm rot="5400000">
              <a:off x="2242" y="3675"/>
              <a:ext cx="31" cy="175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30" name="Freeform 44"/>
            <p:cNvSpPr>
              <a:spLocks/>
            </p:cNvSpPr>
            <p:nvPr/>
          </p:nvSpPr>
          <p:spPr bwMode="gray">
            <a:xfrm rot="16200000" flipV="1">
              <a:off x="2244" y="3542"/>
              <a:ext cx="31" cy="174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180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34304"/>
            <a:ext cx="736018" cy="721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75285" y="2737736"/>
            <a:ext cx="1124409" cy="7239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59" y="33740"/>
            <a:ext cx="832441" cy="804460"/>
          </a:xfrm>
          <a:prstGeom prst="rect">
            <a:avLst/>
          </a:prstGeom>
        </p:spPr>
      </p:pic>
      <p:pic>
        <p:nvPicPr>
          <p:cNvPr id="146" name="Picture 145" descr="shpere1.png"/>
          <p:cNvPicPr>
            <a:picLocks noChangeAspect="1"/>
          </p:cNvPicPr>
          <p:nvPr userDrawn="1"/>
        </p:nvPicPr>
        <p:blipFill>
          <a:blip r:embed="rId9" cstate="print"/>
          <a:srcRect t="8380" r="48026" b="19706"/>
          <a:stretch>
            <a:fillRect/>
          </a:stretch>
        </p:blipFill>
        <p:spPr>
          <a:xfrm>
            <a:off x="4394415" y="60371"/>
            <a:ext cx="4767262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247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  <p:sldLayoutId id="214748367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shpere1.png"/>
          <p:cNvPicPr>
            <a:picLocks noChangeAspect="1"/>
          </p:cNvPicPr>
          <p:nvPr userDrawn="1"/>
        </p:nvPicPr>
        <p:blipFill>
          <a:blip r:embed="rId9" cstate="print"/>
          <a:srcRect t="10083" r="45979" b="-2276"/>
          <a:stretch>
            <a:fillRect/>
          </a:stretch>
        </p:blipFill>
        <p:spPr>
          <a:xfrm>
            <a:off x="5264224" y="2"/>
            <a:ext cx="3875964" cy="61201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04/05/2017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0C42-A610-4C2F-B26C-A58EA252EE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 bwMode="gray">
          <a:xfrm>
            <a:off x="6991596" y="-253534"/>
            <a:ext cx="2312677" cy="2131598"/>
            <a:chOff x="496642" y="4161200"/>
            <a:chExt cx="2593293" cy="2390243"/>
          </a:xfrm>
        </p:grpSpPr>
        <p:grpSp>
          <p:nvGrpSpPr>
            <p:cNvPr id="8" name="Group 166"/>
            <p:cNvGrpSpPr/>
            <p:nvPr/>
          </p:nvGrpSpPr>
          <p:grpSpPr bwMode="gray">
            <a:xfrm>
              <a:off x="556180" y="4436948"/>
              <a:ext cx="2362579" cy="1997632"/>
              <a:chOff x="1946547" y="3515259"/>
              <a:chExt cx="2930838" cy="2478114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47" name="Group 36"/>
              <p:cNvGrpSpPr/>
              <p:nvPr/>
            </p:nvGrpSpPr>
            <p:grpSpPr bwMode="gray">
              <a:xfrm>
                <a:off x="1946547" y="3515259"/>
                <a:ext cx="2930838" cy="2433332"/>
                <a:chOff x="1946547" y="3515259"/>
                <a:chExt cx="2930838" cy="2433332"/>
              </a:xfrm>
            </p:grpSpPr>
            <p:sp>
              <p:nvSpPr>
                <p:cNvPr id="92" name="Freeform 91"/>
                <p:cNvSpPr/>
                <p:nvPr/>
              </p:nvSpPr>
              <p:spPr bwMode="gray">
                <a:xfrm>
                  <a:off x="2693832" y="3515259"/>
                  <a:ext cx="18838" cy="5978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790796 w 790796"/>
                    <a:gd name="connsiteY0" fmla="*/ 2904994 h 2904993"/>
                    <a:gd name="connsiteX1" fmla="*/ 771958 w 790796"/>
                    <a:gd name="connsiteY1" fmla="*/ 1617386 h 2904993"/>
                    <a:gd name="connsiteX2" fmla="*/ 761967 w 790796"/>
                    <a:gd name="connsiteY2" fmla="*/ 1 h 2904993"/>
                    <a:gd name="connsiteX3" fmla="*/ 0 w 790796"/>
                    <a:gd name="connsiteY3" fmla="*/ 1439850 h 2904993"/>
                    <a:gd name="connsiteX4" fmla="*/ 790796 w 790796"/>
                    <a:gd name="connsiteY4" fmla="*/ 2904994 h 2904993"/>
                    <a:gd name="connsiteX0" fmla="*/ 761967 w 889164"/>
                    <a:gd name="connsiteY0" fmla="*/ 1 h 2904993"/>
                    <a:gd name="connsiteX1" fmla="*/ 0 w 889164"/>
                    <a:gd name="connsiteY1" fmla="*/ 1439850 h 2904993"/>
                    <a:gd name="connsiteX2" fmla="*/ 790796 w 889164"/>
                    <a:gd name="connsiteY2" fmla="*/ 2904994 h 2904993"/>
                    <a:gd name="connsiteX3" fmla="*/ 771958 w 889164"/>
                    <a:gd name="connsiteY3" fmla="*/ 1617386 h 2904993"/>
                    <a:gd name="connsiteX4" fmla="*/ 889164 w 889164"/>
                    <a:gd name="connsiteY4" fmla="*/ 273936 h 2904993"/>
                    <a:gd name="connsiteX0" fmla="*/ 761967 w 790796"/>
                    <a:gd name="connsiteY0" fmla="*/ 1 h 2904993"/>
                    <a:gd name="connsiteX1" fmla="*/ 0 w 790796"/>
                    <a:gd name="connsiteY1" fmla="*/ 1439850 h 2904993"/>
                    <a:gd name="connsiteX2" fmla="*/ 790796 w 790796"/>
                    <a:gd name="connsiteY2" fmla="*/ 2904994 h 2904993"/>
                    <a:gd name="connsiteX3" fmla="*/ 771958 w 790796"/>
                    <a:gd name="connsiteY3" fmla="*/ 1617386 h 2904993"/>
                    <a:gd name="connsiteX0" fmla="*/ 0 w 790796"/>
                    <a:gd name="connsiteY0" fmla="*/ 0 h 1465143"/>
                    <a:gd name="connsiteX1" fmla="*/ 790796 w 790796"/>
                    <a:gd name="connsiteY1" fmla="*/ 1465144 h 1465143"/>
                    <a:gd name="connsiteX2" fmla="*/ 771958 w 790796"/>
                    <a:gd name="connsiteY2" fmla="*/ 177536 h 1465143"/>
                    <a:gd name="connsiteX0" fmla="*/ 0 w 686623"/>
                    <a:gd name="connsiteY0" fmla="*/ 11414 h 1287606"/>
                    <a:gd name="connsiteX1" fmla="*/ 686623 w 686623"/>
                    <a:gd name="connsiteY1" fmla="*/ 1287607 h 1287606"/>
                    <a:gd name="connsiteX2" fmla="*/ 667785 w 686623"/>
                    <a:gd name="connsiteY2" fmla="*/ -1 h 1287606"/>
                    <a:gd name="connsiteX0" fmla="*/ 18838 w 18838"/>
                    <a:gd name="connsiteY0" fmla="*/ 1287607 h 1287606"/>
                    <a:gd name="connsiteX1" fmla="*/ 0 w 18838"/>
                    <a:gd name="connsiteY1" fmla="*/ -1 h 1287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38" h="1287606">
                      <a:moveTo>
                        <a:pt x="18838" y="1287607"/>
                      </a:moveTo>
                      <a:lnTo>
                        <a:pt x="0" y="-1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6" name="Freeform 95"/>
                <p:cNvSpPr/>
                <p:nvPr/>
              </p:nvSpPr>
              <p:spPr bwMode="gray">
                <a:xfrm>
                  <a:off x="4532894" y="3520560"/>
                  <a:ext cx="339193" cy="5087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226957 w 1226957"/>
                    <a:gd name="connsiteY3" fmla="*/ 2099754 h 2141073"/>
                    <a:gd name="connsiteX4" fmla="*/ 0 w 1226957"/>
                    <a:gd name="connsiteY4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0 w 1226957"/>
                    <a:gd name="connsiteY5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672463 w 1226957"/>
                    <a:gd name="connsiteY2" fmla="*/ 276662 h 2141073"/>
                    <a:gd name="connsiteX3" fmla="*/ 1011656 w 1226957"/>
                    <a:gd name="connsiteY3" fmla="*/ 1372403 h 2141073"/>
                    <a:gd name="connsiteX4" fmla="*/ 1226957 w 1226957"/>
                    <a:gd name="connsiteY4" fmla="*/ 2099754 h 2141073"/>
                    <a:gd name="connsiteX5" fmla="*/ 1006356 w 1226957"/>
                    <a:gd name="connsiteY5" fmla="*/ 2102898 h 2141073"/>
                    <a:gd name="connsiteX6" fmla="*/ 0 w 1226957"/>
                    <a:gd name="connsiteY6" fmla="*/ 2141073 h 2141073"/>
                    <a:gd name="connsiteX0" fmla="*/ 0 w 1011656"/>
                    <a:gd name="connsiteY0" fmla="*/ 2141073 h 2141073"/>
                    <a:gd name="connsiteX1" fmla="*/ 592405 w 1011656"/>
                    <a:gd name="connsiteY1" fmla="*/ 0 h 2141073"/>
                    <a:gd name="connsiteX2" fmla="*/ 672463 w 1011656"/>
                    <a:gd name="connsiteY2" fmla="*/ 276662 h 2141073"/>
                    <a:gd name="connsiteX3" fmla="*/ 1011656 w 1011656"/>
                    <a:gd name="connsiteY3" fmla="*/ 1372403 h 2141073"/>
                    <a:gd name="connsiteX4" fmla="*/ 1006356 w 1011656"/>
                    <a:gd name="connsiteY4" fmla="*/ 2102898 h 2141073"/>
                    <a:gd name="connsiteX5" fmla="*/ 0 w 1011656"/>
                    <a:gd name="connsiteY5" fmla="*/ 2141073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5" fmla="*/ 719602 w 1011656"/>
                    <a:gd name="connsiteY5" fmla="*/ 273935 h 2141073"/>
                    <a:gd name="connsiteX0" fmla="*/ 592405 w 1011656"/>
                    <a:gd name="connsiteY0" fmla="*/ 0 h 2141073"/>
                    <a:gd name="connsiteX1" fmla="*/ 672463 w 1011656"/>
                    <a:gd name="connsiteY1" fmla="*/ 276662 h 2141073"/>
                    <a:gd name="connsiteX2" fmla="*/ 1011656 w 1011656"/>
                    <a:gd name="connsiteY2" fmla="*/ 1372403 h 2141073"/>
                    <a:gd name="connsiteX3" fmla="*/ 1006356 w 1011656"/>
                    <a:gd name="connsiteY3" fmla="*/ 2102898 h 2141073"/>
                    <a:gd name="connsiteX4" fmla="*/ 0 w 1011656"/>
                    <a:gd name="connsiteY4" fmla="*/ 2141073 h 2141073"/>
                    <a:gd name="connsiteX0" fmla="*/ 672463 w 1011656"/>
                    <a:gd name="connsiteY0" fmla="*/ 0 h 1864411"/>
                    <a:gd name="connsiteX1" fmla="*/ 1011656 w 1011656"/>
                    <a:gd name="connsiteY1" fmla="*/ 1095741 h 1864411"/>
                    <a:gd name="connsiteX2" fmla="*/ 1006356 w 1011656"/>
                    <a:gd name="connsiteY2" fmla="*/ 1826236 h 1864411"/>
                    <a:gd name="connsiteX3" fmla="*/ 0 w 1011656"/>
                    <a:gd name="connsiteY3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11656 w 1174965"/>
                    <a:gd name="connsiteY2" fmla="*/ 1403919 h 1864411"/>
                    <a:gd name="connsiteX3" fmla="*/ 1006356 w 1174965"/>
                    <a:gd name="connsiteY3" fmla="*/ 1826236 h 1864411"/>
                    <a:gd name="connsiteX4" fmla="*/ 0 w 1174965"/>
                    <a:gd name="connsiteY4" fmla="*/ 1864411 h 1864411"/>
                    <a:gd name="connsiteX0" fmla="*/ 672463 w 1174965"/>
                    <a:gd name="connsiteY0" fmla="*/ 0 h 1864411"/>
                    <a:gd name="connsiteX1" fmla="*/ 1011656 w 1174965"/>
                    <a:gd name="connsiteY1" fmla="*/ 1095741 h 1864411"/>
                    <a:gd name="connsiteX2" fmla="*/ 1006356 w 1174965"/>
                    <a:gd name="connsiteY2" fmla="*/ 1826236 h 1864411"/>
                    <a:gd name="connsiteX3" fmla="*/ 0 w 1174965"/>
                    <a:gd name="connsiteY3" fmla="*/ 1864411 h 1864411"/>
                    <a:gd name="connsiteX0" fmla="*/ 0 w 502502"/>
                    <a:gd name="connsiteY0" fmla="*/ 0 h 1826236"/>
                    <a:gd name="connsiteX1" fmla="*/ 339193 w 502502"/>
                    <a:gd name="connsiteY1" fmla="*/ 1095741 h 1826236"/>
                    <a:gd name="connsiteX2" fmla="*/ 333893 w 502502"/>
                    <a:gd name="connsiteY2" fmla="*/ 1826236 h 1826236"/>
                    <a:gd name="connsiteX0" fmla="*/ 0 w 339193"/>
                    <a:gd name="connsiteY0" fmla="*/ 0 h 1095742"/>
                    <a:gd name="connsiteX1" fmla="*/ 339193 w 339193"/>
                    <a:gd name="connsiteY1" fmla="*/ 1095741 h 1095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193" h="1095742">
                      <a:moveTo>
                        <a:pt x="0" y="0"/>
                      </a:moveTo>
                      <a:lnTo>
                        <a:pt x="339193" y="1095741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gray">
                <a:xfrm>
                  <a:off x="3457016" y="3522182"/>
                  <a:ext cx="921623" cy="863616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513213 w 1047944"/>
                    <a:gd name="connsiteY2" fmla="*/ 7921 h 2145251"/>
                    <a:gd name="connsiteX3" fmla="*/ 0 w 1047944"/>
                    <a:gd name="connsiteY3" fmla="*/ 36418 h 2145251"/>
                    <a:gd name="connsiteX4" fmla="*/ 462189 w 1047944"/>
                    <a:gd name="connsiteY4" fmla="*/ 2145251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4" fmla="*/ 640410 w 1047944"/>
                    <a:gd name="connsiteY4" fmla="*/ 281856 h 2145251"/>
                    <a:gd name="connsiteX0" fmla="*/ 513213 w 1047944"/>
                    <a:gd name="connsiteY0" fmla="*/ 7921 h 2145251"/>
                    <a:gd name="connsiteX1" fmla="*/ 0 w 1047944"/>
                    <a:gd name="connsiteY1" fmla="*/ 36418 h 2145251"/>
                    <a:gd name="connsiteX2" fmla="*/ 462189 w 1047944"/>
                    <a:gd name="connsiteY2" fmla="*/ 2145251 h 2145251"/>
                    <a:gd name="connsiteX3" fmla="*/ 1047944 w 1047944"/>
                    <a:gd name="connsiteY3" fmla="*/ 0 h 2145251"/>
                    <a:gd name="connsiteX0" fmla="*/ 0 w 1047944"/>
                    <a:gd name="connsiteY0" fmla="*/ 36418 h 2145251"/>
                    <a:gd name="connsiteX1" fmla="*/ 462189 w 1047944"/>
                    <a:gd name="connsiteY1" fmla="*/ 2145251 h 2145251"/>
                    <a:gd name="connsiteX2" fmla="*/ 1047944 w 1047944"/>
                    <a:gd name="connsiteY2" fmla="*/ 0 h 2145251"/>
                    <a:gd name="connsiteX0" fmla="*/ 0 w 995821"/>
                    <a:gd name="connsiteY0" fmla="*/ 301664 h 2145251"/>
                    <a:gd name="connsiteX1" fmla="*/ 410066 w 995821"/>
                    <a:gd name="connsiteY1" fmla="*/ 2145251 h 2145251"/>
                    <a:gd name="connsiteX2" fmla="*/ 995821 w 995821"/>
                    <a:gd name="connsiteY2" fmla="*/ 0 h 2145251"/>
                    <a:gd name="connsiteX0" fmla="*/ 0 w 911023"/>
                    <a:gd name="connsiteY0" fmla="*/ 0 h 1843587"/>
                    <a:gd name="connsiteX1" fmla="*/ 410066 w 911023"/>
                    <a:gd name="connsiteY1" fmla="*/ 1843587 h 1843587"/>
                    <a:gd name="connsiteX2" fmla="*/ 911023 w 911023"/>
                    <a:gd name="connsiteY2" fmla="*/ 6513 h 1843587"/>
                    <a:gd name="connsiteX0" fmla="*/ 0 w 921623"/>
                    <a:gd name="connsiteY0" fmla="*/ 16315 h 1859902"/>
                    <a:gd name="connsiteX1" fmla="*/ 410066 w 921623"/>
                    <a:gd name="connsiteY1" fmla="*/ 1859902 h 1859902"/>
                    <a:gd name="connsiteX2" fmla="*/ 921623 w 921623"/>
                    <a:gd name="connsiteY2" fmla="*/ 0 h 185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1623" h="1859902">
                      <a:moveTo>
                        <a:pt x="0" y="16315"/>
                      </a:moveTo>
                      <a:lnTo>
                        <a:pt x="410066" y="1859902"/>
                      </a:lnTo>
                      <a:lnTo>
                        <a:pt x="921623" y="0"/>
                      </a:ln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81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8" name="Freeform 97"/>
                <p:cNvSpPr/>
                <p:nvPr/>
              </p:nvSpPr>
              <p:spPr bwMode="gray">
                <a:xfrm>
                  <a:off x="3858213" y="4368543"/>
                  <a:ext cx="1003272" cy="73879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226957 w 1354154"/>
                    <a:gd name="connsiteY0" fmla="*/ 0 h 1588095"/>
                    <a:gd name="connsiteX1" fmla="*/ 0 w 1354154"/>
                    <a:gd name="connsiteY1" fmla="*/ 41319 h 1588095"/>
                    <a:gd name="connsiteX2" fmla="*/ 485461 w 1354154"/>
                    <a:gd name="connsiteY2" fmla="*/ 1588095 h 1588095"/>
                    <a:gd name="connsiteX3" fmla="*/ 1354154 w 1354154"/>
                    <a:gd name="connsiteY3" fmla="*/ 2739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411364"/>
                    <a:gd name="connsiteY0" fmla="*/ 0 h 1588095"/>
                    <a:gd name="connsiteX1" fmla="*/ 0 w 1411364"/>
                    <a:gd name="connsiteY1" fmla="*/ 41319 h 1588095"/>
                    <a:gd name="connsiteX2" fmla="*/ 485461 w 1411364"/>
                    <a:gd name="connsiteY2" fmla="*/ 1588095 h 1588095"/>
                    <a:gd name="connsiteX3" fmla="*/ 1411364 w 1411364"/>
                    <a:gd name="connsiteY3" fmla="*/ 115363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225868 w 1226957"/>
                    <a:gd name="connsiteY3" fmla="*/ 1396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226957 w 1226957"/>
                    <a:gd name="connsiteY0" fmla="*/ 0 h 1588095"/>
                    <a:gd name="connsiteX1" fmla="*/ 907874 w 1226957"/>
                    <a:gd name="connsiteY1" fmla="*/ 8418 h 1588095"/>
                    <a:gd name="connsiteX2" fmla="*/ 0 w 1226957"/>
                    <a:gd name="connsiteY2" fmla="*/ 41319 h 1588095"/>
                    <a:gd name="connsiteX3" fmla="*/ 485461 w 1226957"/>
                    <a:gd name="connsiteY3" fmla="*/ 1588095 h 1588095"/>
                    <a:gd name="connsiteX4" fmla="*/ 1003272 w 1226957"/>
                    <a:gd name="connsiteY4" fmla="*/ 470526 h 1588095"/>
                    <a:gd name="connsiteX0" fmla="*/ 1226957 w 1226957"/>
                    <a:gd name="connsiteY0" fmla="*/ 0 h 1588095"/>
                    <a:gd name="connsiteX1" fmla="*/ 0 w 1226957"/>
                    <a:gd name="connsiteY1" fmla="*/ 41319 h 1588095"/>
                    <a:gd name="connsiteX2" fmla="*/ 485461 w 1226957"/>
                    <a:gd name="connsiteY2" fmla="*/ 1588095 h 1588095"/>
                    <a:gd name="connsiteX3" fmla="*/ 1003272 w 1226957"/>
                    <a:gd name="connsiteY3" fmla="*/ 470526 h 1588095"/>
                    <a:gd name="connsiteX0" fmla="*/ 1003272 w 1003272"/>
                    <a:gd name="connsiteY0" fmla="*/ 0 h 1591091"/>
                    <a:gd name="connsiteX1" fmla="*/ 0 w 1003272"/>
                    <a:gd name="connsiteY1" fmla="*/ 44315 h 1591091"/>
                    <a:gd name="connsiteX2" fmla="*/ 485461 w 1003272"/>
                    <a:gd name="connsiteY2" fmla="*/ 1591091 h 1591091"/>
                    <a:gd name="connsiteX3" fmla="*/ 1003272 w 1003272"/>
                    <a:gd name="connsiteY3" fmla="*/ 473522 h 1591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3272" h="1591091">
                      <a:moveTo>
                        <a:pt x="1003272" y="0"/>
                      </a:moveTo>
                      <a:lnTo>
                        <a:pt x="0" y="44315"/>
                      </a:lnTo>
                      <a:lnTo>
                        <a:pt x="485461" y="1591091"/>
                      </a:lnTo>
                      <a:lnTo>
                        <a:pt x="1003272" y="473522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99" name="Freeform 98"/>
                <p:cNvSpPr/>
                <p:nvPr/>
              </p:nvSpPr>
              <p:spPr bwMode="gray">
                <a:xfrm>
                  <a:off x="4339793" y="5108321"/>
                  <a:ext cx="537592" cy="84027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1325604 w 1452801"/>
                    <a:gd name="connsiteY0" fmla="*/ 171861 h 1809624"/>
                    <a:gd name="connsiteX1" fmla="*/ 0 w 1452801"/>
                    <a:gd name="connsiteY1" fmla="*/ -1 h 1809624"/>
                    <a:gd name="connsiteX2" fmla="*/ 251600 w 1452801"/>
                    <a:gd name="connsiteY2" fmla="*/ 1809624 h 1809624"/>
                    <a:gd name="connsiteX3" fmla="*/ 1452801 w 1452801"/>
                    <a:gd name="connsiteY3" fmla="*/ 445796 h 1809624"/>
                    <a:gd name="connsiteX0" fmla="*/ 1325604 w 1380273"/>
                    <a:gd name="connsiteY0" fmla="*/ 171861 h 1809624"/>
                    <a:gd name="connsiteX1" fmla="*/ 0 w 1380273"/>
                    <a:gd name="connsiteY1" fmla="*/ -1 h 1809624"/>
                    <a:gd name="connsiteX2" fmla="*/ 251600 w 1380273"/>
                    <a:gd name="connsiteY2" fmla="*/ 1809624 h 1809624"/>
                    <a:gd name="connsiteX3" fmla="*/ 1380273 w 1380273"/>
                    <a:gd name="connsiteY3" fmla="*/ 82660 h 1809624"/>
                    <a:gd name="connsiteX0" fmla="*/ 1325604 w 1325603"/>
                    <a:gd name="connsiteY0" fmla="*/ 171861 h 1809624"/>
                    <a:gd name="connsiteX1" fmla="*/ 0 w 1325603"/>
                    <a:gd name="connsiteY1" fmla="*/ -1 h 1809624"/>
                    <a:gd name="connsiteX2" fmla="*/ 251600 w 1325603"/>
                    <a:gd name="connsiteY2" fmla="*/ 1809624 h 1809624"/>
                    <a:gd name="connsiteX3" fmla="*/ 526991 w 1325603"/>
                    <a:gd name="connsiteY3" fmla="*/ 1383853 h 1809624"/>
                    <a:gd name="connsiteX0" fmla="*/ 1325604 w 1325604"/>
                    <a:gd name="connsiteY0" fmla="*/ 171861 h 1809624"/>
                    <a:gd name="connsiteX1" fmla="*/ 537592 w 1325604"/>
                    <a:gd name="connsiteY1" fmla="*/ 73238 h 1809624"/>
                    <a:gd name="connsiteX2" fmla="*/ 0 w 1325604"/>
                    <a:gd name="connsiteY2" fmla="*/ -1 h 1809624"/>
                    <a:gd name="connsiteX3" fmla="*/ 251600 w 1325604"/>
                    <a:gd name="connsiteY3" fmla="*/ 1809624 h 1809624"/>
                    <a:gd name="connsiteX4" fmla="*/ 526991 w 1325604"/>
                    <a:gd name="connsiteY4" fmla="*/ 1383853 h 1809624"/>
                    <a:gd name="connsiteX0" fmla="*/ 537592 w 537592"/>
                    <a:gd name="connsiteY0" fmla="*/ 73238 h 1809624"/>
                    <a:gd name="connsiteX1" fmla="*/ 0 w 537592"/>
                    <a:gd name="connsiteY1" fmla="*/ -1 h 1809624"/>
                    <a:gd name="connsiteX2" fmla="*/ 251600 w 537592"/>
                    <a:gd name="connsiteY2" fmla="*/ 1809624 h 1809624"/>
                    <a:gd name="connsiteX3" fmla="*/ 526991 w 537592"/>
                    <a:gd name="connsiteY3" fmla="*/ 1383853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7592" h="1809624">
                      <a:moveTo>
                        <a:pt x="537592" y="73238"/>
                      </a:moveTo>
                      <a:lnTo>
                        <a:pt x="0" y="-1"/>
                      </a:lnTo>
                      <a:lnTo>
                        <a:pt x="251600" y="1809624"/>
                      </a:lnTo>
                      <a:lnTo>
                        <a:pt x="526991" y="1383853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0" name="Freeform 99"/>
                <p:cNvSpPr/>
                <p:nvPr/>
              </p:nvSpPr>
              <p:spPr bwMode="gray">
                <a:xfrm>
                  <a:off x="3188763" y="5108319"/>
                  <a:ext cx="1404298" cy="84026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407623"/>
                    <a:gd name="connsiteY0" fmla="*/ 1174139 h 1809624"/>
                    <a:gd name="connsiteX1" fmla="*/ 1156023 w 1407623"/>
                    <a:gd name="connsiteY1" fmla="*/ -1 h 1809624"/>
                    <a:gd name="connsiteX2" fmla="*/ 1407623 w 1407623"/>
                    <a:gd name="connsiteY2" fmla="*/ 1809624 h 1809624"/>
                    <a:gd name="connsiteX3" fmla="*/ 0 w 1407623"/>
                    <a:gd name="connsiteY3" fmla="*/ 1174139 h 1809624"/>
                    <a:gd name="connsiteX0" fmla="*/ 0 w 1404298"/>
                    <a:gd name="connsiteY0" fmla="*/ 1166978 h 1809624"/>
                    <a:gd name="connsiteX1" fmla="*/ 1152698 w 1404298"/>
                    <a:gd name="connsiteY1" fmla="*/ -1 h 1809624"/>
                    <a:gd name="connsiteX2" fmla="*/ 1404298 w 1404298"/>
                    <a:gd name="connsiteY2" fmla="*/ 1809624 h 1809624"/>
                    <a:gd name="connsiteX3" fmla="*/ 0 w 1404298"/>
                    <a:gd name="connsiteY3" fmla="*/ 1166978 h 180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4298" h="1809624">
                      <a:moveTo>
                        <a:pt x="0" y="1166978"/>
                      </a:moveTo>
                      <a:lnTo>
                        <a:pt x="1152698" y="-1"/>
                      </a:lnTo>
                      <a:lnTo>
                        <a:pt x="1404298" y="1809624"/>
                      </a:lnTo>
                      <a:lnTo>
                        <a:pt x="0" y="1166978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alpha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1" name="Freeform 100"/>
                <p:cNvSpPr/>
                <p:nvPr/>
              </p:nvSpPr>
              <p:spPr bwMode="gray">
                <a:xfrm>
                  <a:off x="3188762" y="4950240"/>
                  <a:ext cx="1161405" cy="69525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0 w 1210304"/>
                    <a:gd name="connsiteY0" fmla="*/ 2141073 h 2141073"/>
                    <a:gd name="connsiteX1" fmla="*/ 592405 w 1210304"/>
                    <a:gd name="connsiteY1" fmla="*/ 0 h 2141073"/>
                    <a:gd name="connsiteX2" fmla="*/ 1210304 w 1210304"/>
                    <a:gd name="connsiteY2" fmla="*/ 2027120 h 2141073"/>
                    <a:gd name="connsiteX3" fmla="*/ 0 w 1210304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071108 h 2141073"/>
                    <a:gd name="connsiteX3" fmla="*/ 0 w 1230283"/>
                    <a:gd name="connsiteY3" fmla="*/ 2141073 h 2141073"/>
                    <a:gd name="connsiteX0" fmla="*/ 0 w 1230283"/>
                    <a:gd name="connsiteY0" fmla="*/ 2141073 h 2141073"/>
                    <a:gd name="connsiteX1" fmla="*/ 592405 w 1230283"/>
                    <a:gd name="connsiteY1" fmla="*/ 0 h 2141073"/>
                    <a:gd name="connsiteX2" fmla="*/ 1230283 w 1230283"/>
                    <a:gd name="connsiteY2" fmla="*/ 2106914 h 2141073"/>
                    <a:gd name="connsiteX3" fmla="*/ 0 w 1230283"/>
                    <a:gd name="connsiteY3" fmla="*/ 2141073 h 2141073"/>
                    <a:gd name="connsiteX0" fmla="*/ 0 w 1243584"/>
                    <a:gd name="connsiteY0" fmla="*/ 2141073 h 2141073"/>
                    <a:gd name="connsiteX1" fmla="*/ 592405 w 1243584"/>
                    <a:gd name="connsiteY1" fmla="*/ 0 h 2141073"/>
                    <a:gd name="connsiteX2" fmla="*/ 1243584 w 1243584"/>
                    <a:gd name="connsiteY2" fmla="*/ 2099754 h 2141073"/>
                    <a:gd name="connsiteX3" fmla="*/ 0 w 1243584"/>
                    <a:gd name="connsiteY3" fmla="*/ 2141073 h 2141073"/>
                    <a:gd name="connsiteX0" fmla="*/ 0 w 1236932"/>
                    <a:gd name="connsiteY0" fmla="*/ 2141073 h 2141073"/>
                    <a:gd name="connsiteX1" fmla="*/ 592405 w 1236932"/>
                    <a:gd name="connsiteY1" fmla="*/ 0 h 2141073"/>
                    <a:gd name="connsiteX2" fmla="*/ 1236932 w 1236932"/>
                    <a:gd name="connsiteY2" fmla="*/ 2092593 h 2141073"/>
                    <a:gd name="connsiteX3" fmla="*/ 0 w 1236932"/>
                    <a:gd name="connsiteY3" fmla="*/ 2141073 h 2141073"/>
                    <a:gd name="connsiteX0" fmla="*/ 0 w 1160455"/>
                    <a:gd name="connsiteY0" fmla="*/ 2141073 h 2141073"/>
                    <a:gd name="connsiteX1" fmla="*/ 592405 w 1160455"/>
                    <a:gd name="connsiteY1" fmla="*/ 0 h 2141073"/>
                    <a:gd name="connsiteX2" fmla="*/ 1160455 w 1160455"/>
                    <a:gd name="connsiteY2" fmla="*/ 2071110 h 2141073"/>
                    <a:gd name="connsiteX3" fmla="*/ 0 w 1160455"/>
                    <a:gd name="connsiteY3" fmla="*/ 2141073 h 2141073"/>
                    <a:gd name="connsiteX0" fmla="*/ 0 w 1226957"/>
                    <a:gd name="connsiteY0" fmla="*/ 2141073 h 2141073"/>
                    <a:gd name="connsiteX1" fmla="*/ 592405 w 1226957"/>
                    <a:gd name="connsiteY1" fmla="*/ 0 h 2141073"/>
                    <a:gd name="connsiteX2" fmla="*/ 1226957 w 1226957"/>
                    <a:gd name="connsiteY2" fmla="*/ 2099754 h 2141073"/>
                    <a:gd name="connsiteX3" fmla="*/ 0 w 1226957"/>
                    <a:gd name="connsiteY3" fmla="*/ 2141073 h 2141073"/>
                    <a:gd name="connsiteX0" fmla="*/ 0 w 1226957"/>
                    <a:gd name="connsiteY0" fmla="*/ 41319 h 1636862"/>
                    <a:gd name="connsiteX1" fmla="*/ 475487 w 1226957"/>
                    <a:gd name="connsiteY1" fmla="*/ 1636862 h 1636862"/>
                    <a:gd name="connsiteX2" fmla="*/ 1226957 w 1226957"/>
                    <a:gd name="connsiteY2" fmla="*/ 0 h 1636862"/>
                    <a:gd name="connsiteX3" fmla="*/ 0 w 1226957"/>
                    <a:gd name="connsiteY3" fmla="*/ 41319 h 1636862"/>
                    <a:gd name="connsiteX0" fmla="*/ 0 w 1226957"/>
                    <a:gd name="connsiteY0" fmla="*/ 41319 h 3292411"/>
                    <a:gd name="connsiteX1" fmla="*/ 776405 w 1226957"/>
                    <a:gd name="connsiteY1" fmla="*/ 3292411 h 3292411"/>
                    <a:gd name="connsiteX2" fmla="*/ 1226957 w 1226957"/>
                    <a:gd name="connsiteY2" fmla="*/ 0 h 3292411"/>
                    <a:gd name="connsiteX3" fmla="*/ 0 w 1226957"/>
                    <a:gd name="connsiteY3" fmla="*/ 41319 h 3292411"/>
                    <a:gd name="connsiteX0" fmla="*/ 0 w 1226957"/>
                    <a:gd name="connsiteY0" fmla="*/ 41319 h 1588095"/>
                    <a:gd name="connsiteX1" fmla="*/ 485461 w 1226957"/>
                    <a:gd name="connsiteY1" fmla="*/ 1588095 h 1588095"/>
                    <a:gd name="connsiteX2" fmla="*/ 1226957 w 1226957"/>
                    <a:gd name="connsiteY2" fmla="*/ 0 h 1588095"/>
                    <a:gd name="connsiteX3" fmla="*/ 0 w 1226957"/>
                    <a:gd name="connsiteY3" fmla="*/ 41319 h 1588095"/>
                    <a:gd name="connsiteX0" fmla="*/ 1342229 w 1342229"/>
                    <a:gd name="connsiteY0" fmla="*/ 1788600 h 1788600"/>
                    <a:gd name="connsiteX1" fmla="*/ 0 w 1342229"/>
                    <a:gd name="connsiteY1" fmla="*/ 1588095 h 1788600"/>
                    <a:gd name="connsiteX2" fmla="*/ 741496 w 1342229"/>
                    <a:gd name="connsiteY2" fmla="*/ 0 h 1788600"/>
                    <a:gd name="connsiteX3" fmla="*/ 1342229 w 1342229"/>
                    <a:gd name="connsiteY3" fmla="*/ 1788600 h 1788600"/>
                    <a:gd name="connsiteX0" fmla="*/ 1325604 w 1325604"/>
                    <a:gd name="connsiteY0" fmla="*/ 1759957 h 1759957"/>
                    <a:gd name="connsiteX1" fmla="*/ 0 w 1325604"/>
                    <a:gd name="connsiteY1" fmla="*/ 1588095 h 1759957"/>
                    <a:gd name="connsiteX2" fmla="*/ 741496 w 1325604"/>
                    <a:gd name="connsiteY2" fmla="*/ 0 h 1759957"/>
                    <a:gd name="connsiteX3" fmla="*/ 1325604 w 1325604"/>
                    <a:gd name="connsiteY3" fmla="*/ 1759957 h 1759957"/>
                    <a:gd name="connsiteX0" fmla="*/ 1325604 w 1325604"/>
                    <a:gd name="connsiteY0" fmla="*/ 171861 h 1809624"/>
                    <a:gd name="connsiteX1" fmla="*/ 0 w 1325604"/>
                    <a:gd name="connsiteY1" fmla="*/ -1 h 1809624"/>
                    <a:gd name="connsiteX2" fmla="*/ 251600 w 1325604"/>
                    <a:gd name="connsiteY2" fmla="*/ 1809624 h 1809624"/>
                    <a:gd name="connsiteX3" fmla="*/ 1325604 w 1325604"/>
                    <a:gd name="connsiteY3" fmla="*/ 171861 h 1809624"/>
                    <a:gd name="connsiteX0" fmla="*/ 0 w 1337796"/>
                    <a:gd name="connsiteY0" fmla="*/ 1306509 h 1809624"/>
                    <a:gd name="connsiteX1" fmla="*/ 1086196 w 1337796"/>
                    <a:gd name="connsiteY1" fmla="*/ -1 h 1809624"/>
                    <a:gd name="connsiteX2" fmla="*/ 1337796 w 1337796"/>
                    <a:gd name="connsiteY2" fmla="*/ 1809624 h 1809624"/>
                    <a:gd name="connsiteX3" fmla="*/ 0 w 1337796"/>
                    <a:gd name="connsiteY3" fmla="*/ 1306509 h 1809624"/>
                    <a:gd name="connsiteX0" fmla="*/ 0 w 1381023"/>
                    <a:gd name="connsiteY0" fmla="*/ 1251066 h 1809624"/>
                    <a:gd name="connsiteX1" fmla="*/ 1129423 w 1381023"/>
                    <a:gd name="connsiteY1" fmla="*/ -1 h 1809624"/>
                    <a:gd name="connsiteX2" fmla="*/ 1381023 w 1381023"/>
                    <a:gd name="connsiteY2" fmla="*/ 1809624 h 1809624"/>
                    <a:gd name="connsiteX3" fmla="*/ 0 w 1381023"/>
                    <a:gd name="connsiteY3" fmla="*/ 1251066 h 1809624"/>
                    <a:gd name="connsiteX0" fmla="*/ 0 w 1381023"/>
                    <a:gd name="connsiteY0" fmla="*/ 885856 h 1444414"/>
                    <a:gd name="connsiteX1" fmla="*/ 182880 w 1381023"/>
                    <a:gd name="connsiteY1" fmla="*/ 0 h 1444414"/>
                    <a:gd name="connsiteX2" fmla="*/ 1381023 w 1381023"/>
                    <a:gd name="connsiteY2" fmla="*/ 1444414 h 1444414"/>
                    <a:gd name="connsiteX3" fmla="*/ 0 w 1381023"/>
                    <a:gd name="connsiteY3" fmla="*/ 885856 h 1444414"/>
                    <a:gd name="connsiteX0" fmla="*/ 0 w 1405401"/>
                    <a:gd name="connsiteY0" fmla="*/ 794608 h 1444414"/>
                    <a:gd name="connsiteX1" fmla="*/ 207258 w 1405401"/>
                    <a:gd name="connsiteY1" fmla="*/ 0 h 1444414"/>
                    <a:gd name="connsiteX2" fmla="*/ 1405401 w 1405401"/>
                    <a:gd name="connsiteY2" fmla="*/ 1444414 h 1444414"/>
                    <a:gd name="connsiteX3" fmla="*/ 0 w 1405401"/>
                    <a:gd name="connsiteY3" fmla="*/ 794608 h 1444414"/>
                    <a:gd name="connsiteX0" fmla="*/ 0 w 1405401"/>
                    <a:gd name="connsiteY0" fmla="*/ 929841 h 1579647"/>
                    <a:gd name="connsiteX1" fmla="*/ 233859 w 1405401"/>
                    <a:gd name="connsiteY1" fmla="*/ 0 h 1579647"/>
                    <a:gd name="connsiteX2" fmla="*/ 1405401 w 1405401"/>
                    <a:gd name="connsiteY2" fmla="*/ 1579647 h 1579647"/>
                    <a:gd name="connsiteX3" fmla="*/ 0 w 1405401"/>
                    <a:gd name="connsiteY3" fmla="*/ 929841 h 1579647"/>
                    <a:gd name="connsiteX0" fmla="*/ 0 w 1161406"/>
                    <a:gd name="connsiteY0" fmla="*/ 1158991 h 1158990"/>
                    <a:gd name="connsiteX1" fmla="*/ 233859 w 1161406"/>
                    <a:gd name="connsiteY1" fmla="*/ 229150 h 1158990"/>
                    <a:gd name="connsiteX2" fmla="*/ 1161406 w 1161406"/>
                    <a:gd name="connsiteY2" fmla="*/ 0 h 1158990"/>
                    <a:gd name="connsiteX3" fmla="*/ 0 w 1161406"/>
                    <a:gd name="connsiteY3" fmla="*/ 1158991 h 1158990"/>
                    <a:gd name="connsiteX0" fmla="*/ 0 w 1161406"/>
                    <a:gd name="connsiteY0" fmla="*/ 1497325 h 1497324"/>
                    <a:gd name="connsiteX1" fmla="*/ 67659 w 1161406"/>
                    <a:gd name="connsiteY1" fmla="*/ 0 h 1497324"/>
                    <a:gd name="connsiteX2" fmla="*/ 1161406 w 1161406"/>
                    <a:gd name="connsiteY2" fmla="*/ 338334 h 1497324"/>
                    <a:gd name="connsiteX3" fmla="*/ 0 w 1161406"/>
                    <a:gd name="connsiteY3" fmla="*/ 1497325 h 1497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406" h="1497324">
                      <a:moveTo>
                        <a:pt x="0" y="1497325"/>
                      </a:moveTo>
                      <a:lnTo>
                        <a:pt x="67659" y="0"/>
                      </a:lnTo>
                      <a:lnTo>
                        <a:pt x="1161406" y="338334"/>
                      </a:lnTo>
                      <a:lnTo>
                        <a:pt x="0" y="1497325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4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2" name="Freeform 101"/>
                <p:cNvSpPr/>
                <p:nvPr/>
              </p:nvSpPr>
              <p:spPr bwMode="gray">
                <a:xfrm>
                  <a:off x="2712668" y="3527579"/>
                  <a:ext cx="1149994" cy="85730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815002 w 1149994"/>
                    <a:gd name="connsiteY3" fmla="*/ 273935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678657 w 1149994"/>
                    <a:gd name="connsiteY3" fmla="*/ 11989 h 2108833"/>
                    <a:gd name="connsiteX0" fmla="*/ 687805 w 1149994"/>
                    <a:gd name="connsiteY0" fmla="*/ 0 h 2108833"/>
                    <a:gd name="connsiteX1" fmla="*/ 1149994 w 1149994"/>
                    <a:gd name="connsiteY1" fmla="*/ 2108833 h 2108833"/>
                    <a:gd name="connsiteX2" fmla="*/ 0 w 1149994"/>
                    <a:gd name="connsiteY2" fmla="*/ 1523594 h 2108833"/>
                    <a:gd name="connsiteX3" fmla="*/ 556760 w 1149994"/>
                    <a:gd name="connsiteY3" fmla="*/ 263097 h 2108833"/>
                    <a:gd name="connsiteX0" fmla="*/ 740804 w 1149994"/>
                    <a:gd name="connsiteY0" fmla="*/ 0 h 1846311"/>
                    <a:gd name="connsiteX1" fmla="*/ 1149994 w 1149994"/>
                    <a:gd name="connsiteY1" fmla="*/ 1846311 h 1846311"/>
                    <a:gd name="connsiteX2" fmla="*/ 0 w 1149994"/>
                    <a:gd name="connsiteY2" fmla="*/ 1261072 h 1846311"/>
                    <a:gd name="connsiteX3" fmla="*/ 556760 w 1149994"/>
                    <a:gd name="connsiteY3" fmla="*/ 575 h 1846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46311">
                      <a:moveTo>
                        <a:pt x="740804" y="0"/>
                      </a:moveTo>
                      <a:lnTo>
                        <a:pt x="1149994" y="1846311"/>
                      </a:lnTo>
                      <a:lnTo>
                        <a:pt x="0" y="1261072"/>
                      </a:lnTo>
                      <a:lnTo>
                        <a:pt x="556760" y="575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3" name="Freeform 102"/>
                <p:cNvSpPr/>
                <p:nvPr/>
              </p:nvSpPr>
              <p:spPr bwMode="gray">
                <a:xfrm>
                  <a:off x="2712669" y="4111689"/>
                  <a:ext cx="1149994" cy="83604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1149994 w 1149994"/>
                    <a:gd name="connsiteY0" fmla="*/ 585239 h 1800535"/>
                    <a:gd name="connsiteX1" fmla="*/ 0 w 1149994"/>
                    <a:gd name="connsiteY1" fmla="*/ 0 h 1800535"/>
                    <a:gd name="connsiteX2" fmla="*/ 537343 w 1149994"/>
                    <a:gd name="connsiteY2" fmla="*/ 1800535 h 1800535"/>
                    <a:gd name="connsiteX3" fmla="*/ 1149994 w 1149994"/>
                    <a:gd name="connsiteY3" fmla="*/ 585239 h 1800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994" h="1800535">
                      <a:moveTo>
                        <a:pt x="1149994" y="585239"/>
                      </a:moveTo>
                      <a:lnTo>
                        <a:pt x="0" y="0"/>
                      </a:lnTo>
                      <a:lnTo>
                        <a:pt x="537343" y="1800535"/>
                      </a:lnTo>
                      <a:lnTo>
                        <a:pt x="1149994" y="585239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40000"/>
                      <a:lumOff val="60000"/>
                      <a:alpha val="5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4" name="Freeform 103"/>
                <p:cNvSpPr/>
                <p:nvPr/>
              </p:nvSpPr>
              <p:spPr bwMode="gray">
                <a:xfrm>
                  <a:off x="1946547" y="3519618"/>
                  <a:ext cx="773396" cy="118930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425640 w 798071"/>
                    <a:gd name="connsiteY0" fmla="*/ 2743931 h 2743931"/>
                    <a:gd name="connsiteX1" fmla="*/ 798071 w 798071"/>
                    <a:gd name="connsiteY1" fmla="*/ 1467514 h 2743931"/>
                    <a:gd name="connsiteX2" fmla="*/ 0 w 798071"/>
                    <a:gd name="connsiteY2" fmla="*/ 0 h 2743931"/>
                    <a:gd name="connsiteX3" fmla="*/ 425640 w 798071"/>
                    <a:gd name="connsiteY3" fmla="*/ 2743931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127197 w 798071"/>
                    <a:gd name="connsiteY3" fmla="*/ 273935 h 2743931"/>
                    <a:gd name="connsiteX0" fmla="*/ 0 w 798071"/>
                    <a:gd name="connsiteY0" fmla="*/ 0 h 2743931"/>
                    <a:gd name="connsiteX1" fmla="*/ 425640 w 798071"/>
                    <a:gd name="connsiteY1" fmla="*/ 2743931 h 2743931"/>
                    <a:gd name="connsiteX2" fmla="*/ 798071 w 798071"/>
                    <a:gd name="connsiteY2" fmla="*/ 1467514 h 2743931"/>
                    <a:gd name="connsiteX3" fmla="*/ 84798 w 798071"/>
                    <a:gd name="connsiteY3" fmla="*/ 182624 h 2743931"/>
                    <a:gd name="connsiteX0" fmla="*/ 0 w 773397"/>
                    <a:gd name="connsiteY0" fmla="*/ 2028 h 2561307"/>
                    <a:gd name="connsiteX1" fmla="*/ 400966 w 773397"/>
                    <a:gd name="connsiteY1" fmla="*/ 2561307 h 2561307"/>
                    <a:gd name="connsiteX2" fmla="*/ 773397 w 773397"/>
                    <a:gd name="connsiteY2" fmla="*/ 1284890 h 2561307"/>
                    <a:gd name="connsiteX3" fmla="*/ 60124 w 773397"/>
                    <a:gd name="connsiteY3" fmla="*/ 0 h 256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3397" h="2561307">
                      <a:moveTo>
                        <a:pt x="0" y="2028"/>
                      </a:moveTo>
                      <a:lnTo>
                        <a:pt x="400966" y="2561307"/>
                      </a:lnTo>
                      <a:lnTo>
                        <a:pt x="773397" y="1284890"/>
                      </a:lnTo>
                      <a:cubicBezTo>
                        <a:pt x="507373" y="795719"/>
                        <a:pt x="60124" y="0"/>
                        <a:pt x="60124" y="0"/>
                      </a:cubicBez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5" name="Freeform 104"/>
                <p:cNvSpPr/>
                <p:nvPr/>
              </p:nvSpPr>
              <p:spPr bwMode="gray">
                <a:xfrm>
                  <a:off x="2349156" y="4709147"/>
                  <a:ext cx="918201" cy="9416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595784 w 1173083"/>
                    <a:gd name="connsiteY0" fmla="*/ 2654527 h 2654527"/>
                    <a:gd name="connsiteX1" fmla="*/ 0 w 1173083"/>
                    <a:gd name="connsiteY1" fmla="*/ 792805 h 2654527"/>
                    <a:gd name="connsiteX2" fmla="*/ 1173083 w 1173083"/>
                    <a:gd name="connsiteY2" fmla="*/ 0 h 2654527"/>
                    <a:gd name="connsiteX3" fmla="*/ 595784 w 1173083"/>
                    <a:gd name="connsiteY3" fmla="*/ 2654527 h 2654527"/>
                    <a:gd name="connsiteX0" fmla="*/ 370212 w 1173083"/>
                    <a:gd name="connsiteY0" fmla="*/ 0 h 2051762"/>
                    <a:gd name="connsiteX1" fmla="*/ 0 w 1173083"/>
                    <a:gd name="connsiteY1" fmla="*/ 2051762 h 2051762"/>
                    <a:gd name="connsiteX2" fmla="*/ 1173083 w 1173083"/>
                    <a:gd name="connsiteY2" fmla="*/ 1258957 h 2051762"/>
                    <a:gd name="connsiteX3" fmla="*/ 370212 w 1173083"/>
                    <a:gd name="connsiteY3" fmla="*/ 0 h 2051762"/>
                    <a:gd name="connsiteX0" fmla="*/ 0 w 802871"/>
                    <a:gd name="connsiteY0" fmla="*/ 1522550 h 2781507"/>
                    <a:gd name="connsiteX1" fmla="*/ 716569 w 802871"/>
                    <a:gd name="connsiteY1" fmla="*/ 0 h 2781507"/>
                    <a:gd name="connsiteX2" fmla="*/ 802871 w 802871"/>
                    <a:gd name="connsiteY2" fmla="*/ 2781507 h 2781507"/>
                    <a:gd name="connsiteX3" fmla="*/ 0 w 802871"/>
                    <a:gd name="connsiteY3" fmla="*/ 1522550 h 2781507"/>
                    <a:gd name="connsiteX0" fmla="*/ 433389 w 1149958"/>
                    <a:gd name="connsiteY0" fmla="*/ 2148301 h 2148301"/>
                    <a:gd name="connsiteX1" fmla="*/ 1149958 w 1149958"/>
                    <a:gd name="connsiteY1" fmla="*/ 625751 h 2148301"/>
                    <a:gd name="connsiteX2" fmla="*/ 0 w 1149958"/>
                    <a:gd name="connsiteY2" fmla="*/ 0 h 2148301"/>
                    <a:gd name="connsiteX3" fmla="*/ 433389 w 1149958"/>
                    <a:gd name="connsiteY3" fmla="*/ 2148301 h 2148301"/>
                    <a:gd name="connsiteX0" fmla="*/ 551624 w 1149958"/>
                    <a:gd name="connsiteY0" fmla="*/ 0 h 2258952"/>
                    <a:gd name="connsiteX1" fmla="*/ 1149958 w 1149958"/>
                    <a:gd name="connsiteY1" fmla="*/ 2258952 h 2258952"/>
                    <a:gd name="connsiteX2" fmla="*/ 0 w 1149958"/>
                    <a:gd name="connsiteY2" fmla="*/ 1633201 h 2258952"/>
                    <a:gd name="connsiteX3" fmla="*/ 551624 w 1149958"/>
                    <a:gd name="connsiteY3" fmla="*/ 0 h 2258952"/>
                    <a:gd name="connsiteX0" fmla="*/ 1136856 w 1136856"/>
                    <a:gd name="connsiteY0" fmla="*/ 480633 h 2113834"/>
                    <a:gd name="connsiteX1" fmla="*/ 0 w 1136856"/>
                    <a:gd name="connsiteY1" fmla="*/ 0 h 2113834"/>
                    <a:gd name="connsiteX2" fmla="*/ 585232 w 1136856"/>
                    <a:gd name="connsiteY2" fmla="*/ 2113834 h 2113834"/>
                    <a:gd name="connsiteX3" fmla="*/ 1136856 w 1136856"/>
                    <a:gd name="connsiteY3" fmla="*/ 480633 h 2113834"/>
                    <a:gd name="connsiteX0" fmla="*/ 0 w 1215343"/>
                    <a:gd name="connsiteY0" fmla="*/ 2213056 h 2213056"/>
                    <a:gd name="connsiteX1" fmla="*/ 630111 w 1215343"/>
                    <a:gd name="connsiteY1" fmla="*/ 0 h 2213056"/>
                    <a:gd name="connsiteX2" fmla="*/ 1215343 w 1215343"/>
                    <a:gd name="connsiteY2" fmla="*/ 2113834 h 2213056"/>
                    <a:gd name="connsiteX3" fmla="*/ 0 w 1215343"/>
                    <a:gd name="connsiteY3" fmla="*/ 2213056 h 2213056"/>
                    <a:gd name="connsiteX0" fmla="*/ 535332 w 1165443"/>
                    <a:gd name="connsiteY0" fmla="*/ 2213056 h 2213056"/>
                    <a:gd name="connsiteX1" fmla="*/ 1165443 w 1165443"/>
                    <a:gd name="connsiteY1" fmla="*/ 0 h 2213056"/>
                    <a:gd name="connsiteX2" fmla="*/ 0 w 1165443"/>
                    <a:gd name="connsiteY2" fmla="*/ 609463 h 2213056"/>
                    <a:gd name="connsiteX3" fmla="*/ 535332 w 1165443"/>
                    <a:gd name="connsiteY3" fmla="*/ 2213056 h 2213056"/>
                    <a:gd name="connsiteX0" fmla="*/ 1137140 w 1137140"/>
                    <a:gd name="connsiteY0" fmla="*/ 1603593 h 2396101"/>
                    <a:gd name="connsiteX1" fmla="*/ 0 w 1137140"/>
                    <a:gd name="connsiteY1" fmla="*/ 2396101 h 2396101"/>
                    <a:gd name="connsiteX2" fmla="*/ 601808 w 1137140"/>
                    <a:gd name="connsiteY2" fmla="*/ 0 h 2396101"/>
                    <a:gd name="connsiteX3" fmla="*/ 1137140 w 1137140"/>
                    <a:gd name="connsiteY3" fmla="*/ 1603593 h 2396101"/>
                    <a:gd name="connsiteX0" fmla="*/ 1108898 w 1108898"/>
                    <a:gd name="connsiteY0" fmla="*/ 1603593 h 2340589"/>
                    <a:gd name="connsiteX1" fmla="*/ 0 w 1108898"/>
                    <a:gd name="connsiteY1" fmla="*/ 2340589 h 2340589"/>
                    <a:gd name="connsiteX2" fmla="*/ 573566 w 1108898"/>
                    <a:gd name="connsiteY2" fmla="*/ 0 h 2340589"/>
                    <a:gd name="connsiteX3" fmla="*/ 1108898 w 1108898"/>
                    <a:gd name="connsiteY3" fmla="*/ 1603593 h 2340589"/>
                    <a:gd name="connsiteX0" fmla="*/ 0 w 907172"/>
                    <a:gd name="connsiteY0" fmla="*/ 405120 h 2340589"/>
                    <a:gd name="connsiteX1" fmla="*/ 333606 w 907172"/>
                    <a:gd name="connsiteY1" fmla="*/ 2340589 h 2340589"/>
                    <a:gd name="connsiteX2" fmla="*/ 907172 w 907172"/>
                    <a:gd name="connsiteY2" fmla="*/ 0 h 2340589"/>
                    <a:gd name="connsiteX3" fmla="*/ 0 w 907172"/>
                    <a:gd name="connsiteY3" fmla="*/ 405120 h 2340589"/>
                    <a:gd name="connsiteX0" fmla="*/ 428361 w 761967"/>
                    <a:gd name="connsiteY0" fmla="*/ 0 h 3375317"/>
                    <a:gd name="connsiteX1" fmla="*/ 761967 w 761967"/>
                    <a:gd name="connsiteY1" fmla="*/ 1935469 h 3375317"/>
                    <a:gd name="connsiteX2" fmla="*/ 0 w 761967"/>
                    <a:gd name="connsiteY2" fmla="*/ 3375318 h 3375317"/>
                    <a:gd name="connsiteX3" fmla="*/ 428361 w 761967"/>
                    <a:gd name="connsiteY3" fmla="*/ 0 h 3375317"/>
                    <a:gd name="connsiteX0" fmla="*/ 790796 w 790796"/>
                    <a:gd name="connsiteY0" fmla="*/ 2904994 h 2904993"/>
                    <a:gd name="connsiteX1" fmla="*/ 761967 w 790796"/>
                    <a:gd name="connsiteY1" fmla="*/ 1 h 2904993"/>
                    <a:gd name="connsiteX2" fmla="*/ 0 w 790796"/>
                    <a:gd name="connsiteY2" fmla="*/ 1439850 h 2904993"/>
                    <a:gd name="connsiteX3" fmla="*/ 790796 w 790796"/>
                    <a:gd name="connsiteY3" fmla="*/ 2904994 h 2904993"/>
                    <a:gd name="connsiteX0" fmla="*/ 28829 w 720476"/>
                    <a:gd name="connsiteY0" fmla="*/ 2904994 h 2904993"/>
                    <a:gd name="connsiteX1" fmla="*/ 0 w 720476"/>
                    <a:gd name="connsiteY1" fmla="*/ 1 h 2904993"/>
                    <a:gd name="connsiteX2" fmla="*/ 720476 w 720476"/>
                    <a:gd name="connsiteY2" fmla="*/ 1389723 h 2904993"/>
                    <a:gd name="connsiteX3" fmla="*/ 28829 w 720476"/>
                    <a:gd name="connsiteY3" fmla="*/ 2904994 h 2904993"/>
                    <a:gd name="connsiteX0" fmla="*/ 1120064 w 1120064"/>
                    <a:gd name="connsiteY0" fmla="*/ 0 h 2136836"/>
                    <a:gd name="connsiteX1" fmla="*/ 0 w 1120064"/>
                    <a:gd name="connsiteY1" fmla="*/ 747115 h 2136836"/>
                    <a:gd name="connsiteX2" fmla="*/ 720476 w 1120064"/>
                    <a:gd name="connsiteY2" fmla="*/ 2136837 h 2136836"/>
                    <a:gd name="connsiteX3" fmla="*/ 1120064 w 1120064"/>
                    <a:gd name="connsiteY3" fmla="*/ 0 h 2136836"/>
                    <a:gd name="connsiteX0" fmla="*/ 399588 w 1047403"/>
                    <a:gd name="connsiteY0" fmla="*/ 0 h 2136836"/>
                    <a:gd name="connsiteX1" fmla="*/ 1047403 w 1047403"/>
                    <a:gd name="connsiteY1" fmla="*/ 2087279 h 2136836"/>
                    <a:gd name="connsiteX2" fmla="*/ 0 w 1047403"/>
                    <a:gd name="connsiteY2" fmla="*/ 2136837 h 2136836"/>
                    <a:gd name="connsiteX3" fmla="*/ 399588 w 1047403"/>
                    <a:gd name="connsiteY3" fmla="*/ 0 h 2136836"/>
                    <a:gd name="connsiteX0" fmla="*/ 384621 w 1047403"/>
                    <a:gd name="connsiteY0" fmla="*/ 0 h 2132262"/>
                    <a:gd name="connsiteX1" fmla="*/ 1047403 w 1047403"/>
                    <a:gd name="connsiteY1" fmla="*/ 2082705 h 2132262"/>
                    <a:gd name="connsiteX2" fmla="*/ 0 w 1047403"/>
                    <a:gd name="connsiteY2" fmla="*/ 2132263 h 2132262"/>
                    <a:gd name="connsiteX3" fmla="*/ 384621 w 1047403"/>
                    <a:gd name="connsiteY3" fmla="*/ 0 h 2132262"/>
                    <a:gd name="connsiteX0" fmla="*/ 0 w 1218072"/>
                    <a:gd name="connsiteY0" fmla="*/ 106979 h 2189684"/>
                    <a:gd name="connsiteX1" fmla="*/ 662782 w 1218072"/>
                    <a:gd name="connsiteY1" fmla="*/ 2189684 h 2189684"/>
                    <a:gd name="connsiteX2" fmla="*/ 1218072 w 1218072"/>
                    <a:gd name="connsiteY2" fmla="*/ 0 h 2189684"/>
                    <a:gd name="connsiteX3" fmla="*/ 0 w 1218072"/>
                    <a:gd name="connsiteY3" fmla="*/ 106979 h 2189684"/>
                    <a:gd name="connsiteX0" fmla="*/ 986431 w 986431"/>
                    <a:gd name="connsiteY0" fmla="*/ 2174279 h 2189684"/>
                    <a:gd name="connsiteX1" fmla="*/ 0 w 986431"/>
                    <a:gd name="connsiteY1" fmla="*/ 2189684 h 2189684"/>
                    <a:gd name="connsiteX2" fmla="*/ 555290 w 986431"/>
                    <a:gd name="connsiteY2" fmla="*/ 0 h 2189684"/>
                    <a:gd name="connsiteX3" fmla="*/ 986431 w 986431"/>
                    <a:gd name="connsiteY3" fmla="*/ 2174279 h 2189684"/>
                    <a:gd name="connsiteX0" fmla="*/ 986431 w 986431"/>
                    <a:gd name="connsiteY0" fmla="*/ 0 h 2042525"/>
                    <a:gd name="connsiteX1" fmla="*/ 0 w 986431"/>
                    <a:gd name="connsiteY1" fmla="*/ 15405 h 2042525"/>
                    <a:gd name="connsiteX2" fmla="*/ 617899 w 986431"/>
                    <a:gd name="connsiteY2" fmla="*/ 2042525 h 2042525"/>
                    <a:gd name="connsiteX3" fmla="*/ 986431 w 986431"/>
                    <a:gd name="connsiteY3" fmla="*/ 0 h 2042525"/>
                    <a:gd name="connsiteX0" fmla="*/ 0 w 1190354"/>
                    <a:gd name="connsiteY0" fmla="*/ 2124309 h 2124309"/>
                    <a:gd name="connsiteX1" fmla="*/ 572455 w 1190354"/>
                    <a:gd name="connsiteY1" fmla="*/ 0 h 2124309"/>
                    <a:gd name="connsiteX2" fmla="*/ 1190354 w 1190354"/>
                    <a:gd name="connsiteY2" fmla="*/ 2027120 h 2124309"/>
                    <a:gd name="connsiteX3" fmla="*/ 0 w 1190354"/>
                    <a:gd name="connsiteY3" fmla="*/ 2124309 h 2124309"/>
                    <a:gd name="connsiteX0" fmla="*/ 0 w 1183704"/>
                    <a:gd name="connsiteY0" fmla="*/ 2068442 h 2068442"/>
                    <a:gd name="connsiteX1" fmla="*/ 565805 w 1183704"/>
                    <a:gd name="connsiteY1" fmla="*/ 0 h 2068442"/>
                    <a:gd name="connsiteX2" fmla="*/ 1183704 w 1183704"/>
                    <a:gd name="connsiteY2" fmla="*/ 2027120 h 2068442"/>
                    <a:gd name="connsiteX3" fmla="*/ 0 w 1183704"/>
                    <a:gd name="connsiteY3" fmla="*/ 2068442 h 2068442"/>
                    <a:gd name="connsiteX0" fmla="*/ 482139 w 1047944"/>
                    <a:gd name="connsiteY0" fmla="*/ 2068442 h 2068442"/>
                    <a:gd name="connsiteX1" fmla="*/ 1047944 w 1047944"/>
                    <a:gd name="connsiteY1" fmla="*/ 0 h 2068442"/>
                    <a:gd name="connsiteX2" fmla="*/ 0 w 1047944"/>
                    <a:gd name="connsiteY2" fmla="*/ 36418 h 2068442"/>
                    <a:gd name="connsiteX3" fmla="*/ 482139 w 1047944"/>
                    <a:gd name="connsiteY3" fmla="*/ 2068442 h 2068442"/>
                    <a:gd name="connsiteX0" fmla="*/ 462189 w 1047944"/>
                    <a:gd name="connsiteY0" fmla="*/ 2145251 h 2145251"/>
                    <a:gd name="connsiteX1" fmla="*/ 1047944 w 1047944"/>
                    <a:gd name="connsiteY1" fmla="*/ 0 h 2145251"/>
                    <a:gd name="connsiteX2" fmla="*/ 0 w 1047944"/>
                    <a:gd name="connsiteY2" fmla="*/ 36418 h 2145251"/>
                    <a:gd name="connsiteX3" fmla="*/ 462189 w 1047944"/>
                    <a:gd name="connsiteY3" fmla="*/ 2145251 h 2145251"/>
                    <a:gd name="connsiteX0" fmla="*/ 1149994 w 1149994"/>
                    <a:gd name="connsiteY0" fmla="*/ 2108833 h 2108833"/>
                    <a:gd name="connsiteX1" fmla="*/ 0 w 1149994"/>
                    <a:gd name="connsiteY1" fmla="*/ 1523594 h 2108833"/>
                    <a:gd name="connsiteX2" fmla="*/ 687805 w 1149994"/>
                    <a:gd name="connsiteY2" fmla="*/ 0 h 2108833"/>
                    <a:gd name="connsiteX3" fmla="*/ 1149994 w 1149994"/>
                    <a:gd name="connsiteY3" fmla="*/ 2108833 h 2108833"/>
                    <a:gd name="connsiteX0" fmla="*/ 1149994 w 1149994"/>
                    <a:gd name="connsiteY0" fmla="*/ 585239 h 2371233"/>
                    <a:gd name="connsiteX1" fmla="*/ 0 w 1149994"/>
                    <a:gd name="connsiteY1" fmla="*/ 0 h 2371233"/>
                    <a:gd name="connsiteX2" fmla="*/ 707756 w 1149994"/>
                    <a:gd name="connsiteY2" fmla="*/ 2371233 h 2371233"/>
                    <a:gd name="connsiteX3" fmla="*/ 1149994 w 1149994"/>
                    <a:gd name="connsiteY3" fmla="*/ 585239 h 2371233"/>
                    <a:gd name="connsiteX0" fmla="*/ 0 w 1080187"/>
                    <a:gd name="connsiteY0" fmla="*/ 1276417 h 2371233"/>
                    <a:gd name="connsiteX1" fmla="*/ 372431 w 1080187"/>
                    <a:gd name="connsiteY1" fmla="*/ 0 h 2371233"/>
                    <a:gd name="connsiteX2" fmla="*/ 1080187 w 1080187"/>
                    <a:gd name="connsiteY2" fmla="*/ 2371233 h 2371233"/>
                    <a:gd name="connsiteX3" fmla="*/ 0 w 1080187"/>
                    <a:gd name="connsiteY3" fmla="*/ 1276417 h 2371233"/>
                    <a:gd name="connsiteX0" fmla="*/ 0 w 1080187"/>
                    <a:gd name="connsiteY0" fmla="*/ 0 h 2027922"/>
                    <a:gd name="connsiteX1" fmla="*/ 837924 w 1080187"/>
                    <a:gd name="connsiteY1" fmla="*/ 2027921 h 2027922"/>
                    <a:gd name="connsiteX2" fmla="*/ 1080187 w 1080187"/>
                    <a:gd name="connsiteY2" fmla="*/ 1094816 h 2027922"/>
                    <a:gd name="connsiteX3" fmla="*/ 0 w 1080187"/>
                    <a:gd name="connsiteY3" fmla="*/ 0 h 2027922"/>
                    <a:gd name="connsiteX0" fmla="*/ 0 w 918201"/>
                    <a:gd name="connsiteY0" fmla="*/ 0 h 2027922"/>
                    <a:gd name="connsiteX1" fmla="*/ 837924 w 918201"/>
                    <a:gd name="connsiteY1" fmla="*/ 2027921 h 2027922"/>
                    <a:gd name="connsiteX2" fmla="*/ 918201 w 918201"/>
                    <a:gd name="connsiteY2" fmla="*/ 503240 h 2027922"/>
                    <a:gd name="connsiteX3" fmla="*/ 0 w 918201"/>
                    <a:gd name="connsiteY3" fmla="*/ 0 h 2027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201" h="2027922">
                      <a:moveTo>
                        <a:pt x="0" y="0"/>
                      </a:moveTo>
                      <a:lnTo>
                        <a:pt x="837924" y="2027921"/>
                      </a:lnTo>
                      <a:lnTo>
                        <a:pt x="918201" y="503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7" name="Freeform 106"/>
                <p:cNvSpPr/>
                <p:nvPr/>
              </p:nvSpPr>
              <p:spPr bwMode="gray">
                <a:xfrm>
                  <a:off x="4593057" y="5868414"/>
                  <a:ext cx="273728" cy="8017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691130 w 1689354"/>
                    <a:gd name="connsiteY0" fmla="*/ 0 h 1552234"/>
                    <a:gd name="connsiteX1" fmla="*/ 0 w 1689354"/>
                    <a:gd name="connsiteY1" fmla="*/ 885617 h 1552234"/>
                    <a:gd name="connsiteX2" fmla="*/ 1689354 w 1689354"/>
                    <a:gd name="connsiteY2" fmla="*/ 1552234 h 1552234"/>
                    <a:gd name="connsiteX3" fmla="*/ 691130 w 1689354"/>
                    <a:gd name="connsiteY3" fmla="*/ 0 h 1552234"/>
                    <a:gd name="connsiteX0" fmla="*/ 691130 w 1490598"/>
                    <a:gd name="connsiteY0" fmla="*/ 0 h 1117114"/>
                    <a:gd name="connsiteX1" fmla="*/ 0 w 1490598"/>
                    <a:gd name="connsiteY1" fmla="*/ 885617 h 1117114"/>
                    <a:gd name="connsiteX2" fmla="*/ 1490598 w 1490598"/>
                    <a:gd name="connsiteY2" fmla="*/ 1117114 h 1117114"/>
                    <a:gd name="connsiteX3" fmla="*/ 691130 w 1490598"/>
                    <a:gd name="connsiteY3" fmla="*/ 0 h 1117114"/>
                    <a:gd name="connsiteX0" fmla="*/ 370964 w 1170432"/>
                    <a:gd name="connsiteY0" fmla="*/ 0 h 1718033"/>
                    <a:gd name="connsiteX1" fmla="*/ 0 w 1170432"/>
                    <a:gd name="connsiteY1" fmla="*/ 1718033 h 1718033"/>
                    <a:gd name="connsiteX2" fmla="*/ 1170432 w 1170432"/>
                    <a:gd name="connsiteY2" fmla="*/ 1117114 h 1718033"/>
                    <a:gd name="connsiteX3" fmla="*/ 370964 w 1170432"/>
                    <a:gd name="connsiteY3" fmla="*/ 0 h 1718033"/>
                    <a:gd name="connsiteX0" fmla="*/ 337713 w 1137181"/>
                    <a:gd name="connsiteY0" fmla="*/ 0 h 1696551"/>
                    <a:gd name="connsiteX1" fmla="*/ 0 w 1137181"/>
                    <a:gd name="connsiteY1" fmla="*/ 1696551 h 1696551"/>
                    <a:gd name="connsiteX2" fmla="*/ 1137181 w 1137181"/>
                    <a:gd name="connsiteY2" fmla="*/ 1117114 h 1696551"/>
                    <a:gd name="connsiteX3" fmla="*/ 337713 w 1137181"/>
                    <a:gd name="connsiteY3" fmla="*/ 0 h 1696551"/>
                    <a:gd name="connsiteX0" fmla="*/ 367639 w 1167107"/>
                    <a:gd name="connsiteY0" fmla="*/ 0 h 1696551"/>
                    <a:gd name="connsiteX1" fmla="*/ 0 w 1167107"/>
                    <a:gd name="connsiteY1" fmla="*/ 1696551 h 1696551"/>
                    <a:gd name="connsiteX2" fmla="*/ 1167107 w 1167107"/>
                    <a:gd name="connsiteY2" fmla="*/ 1117114 h 1696551"/>
                    <a:gd name="connsiteX3" fmla="*/ 367639 w 1167107"/>
                    <a:gd name="connsiteY3" fmla="*/ 0 h 1696551"/>
                    <a:gd name="connsiteX0" fmla="*/ 341038 w 1167107"/>
                    <a:gd name="connsiteY0" fmla="*/ 0 h 1746677"/>
                    <a:gd name="connsiteX1" fmla="*/ 0 w 1167107"/>
                    <a:gd name="connsiteY1" fmla="*/ 1746677 h 1746677"/>
                    <a:gd name="connsiteX2" fmla="*/ 1167107 w 1167107"/>
                    <a:gd name="connsiteY2" fmla="*/ 1167240 h 1746677"/>
                    <a:gd name="connsiteX3" fmla="*/ 341038 w 1167107"/>
                    <a:gd name="connsiteY3" fmla="*/ 0 h 1746677"/>
                    <a:gd name="connsiteX0" fmla="*/ 341038 w 1170432"/>
                    <a:gd name="connsiteY0" fmla="*/ 0 h 1746677"/>
                    <a:gd name="connsiteX1" fmla="*/ 0 w 1170432"/>
                    <a:gd name="connsiteY1" fmla="*/ 1746677 h 1746677"/>
                    <a:gd name="connsiteX2" fmla="*/ 1170432 w 1170432"/>
                    <a:gd name="connsiteY2" fmla="*/ 1145756 h 1746677"/>
                    <a:gd name="connsiteX3" fmla="*/ 341038 w 1170432"/>
                    <a:gd name="connsiteY3" fmla="*/ 0 h 1746677"/>
                    <a:gd name="connsiteX0" fmla="*/ 0 w 1692816"/>
                    <a:gd name="connsiteY0" fmla="*/ 7701 h 1153457"/>
                    <a:gd name="connsiteX1" fmla="*/ 1692816 w 1692816"/>
                    <a:gd name="connsiteY1" fmla="*/ 0 h 1153457"/>
                    <a:gd name="connsiteX2" fmla="*/ 829394 w 1692816"/>
                    <a:gd name="connsiteY2" fmla="*/ 1153457 h 1153457"/>
                    <a:gd name="connsiteX3" fmla="*/ 0 w 1692816"/>
                    <a:gd name="connsiteY3" fmla="*/ 7701 h 1153457"/>
                    <a:gd name="connsiteX0" fmla="*/ 1136079 w 1136079"/>
                    <a:gd name="connsiteY0" fmla="*/ 1640404 h 1640404"/>
                    <a:gd name="connsiteX1" fmla="*/ 863422 w 1136079"/>
                    <a:gd name="connsiteY1" fmla="*/ 0 h 1640404"/>
                    <a:gd name="connsiteX2" fmla="*/ 0 w 1136079"/>
                    <a:gd name="connsiteY2" fmla="*/ 1153457 h 1640404"/>
                    <a:gd name="connsiteX3" fmla="*/ 1136079 w 1136079"/>
                    <a:gd name="connsiteY3" fmla="*/ 1640404 h 1640404"/>
                    <a:gd name="connsiteX0" fmla="*/ 272657 w 1254660"/>
                    <a:gd name="connsiteY0" fmla="*/ 1640404 h 1933467"/>
                    <a:gd name="connsiteX1" fmla="*/ 0 w 1254660"/>
                    <a:gd name="connsiteY1" fmla="*/ 0 h 1933467"/>
                    <a:gd name="connsiteX2" fmla="*/ 1254660 w 1254660"/>
                    <a:gd name="connsiteY2" fmla="*/ 1933467 h 1933467"/>
                    <a:gd name="connsiteX3" fmla="*/ 272657 w 1254660"/>
                    <a:gd name="connsiteY3" fmla="*/ 1640404 h 1933467"/>
                    <a:gd name="connsiteX0" fmla="*/ 272657 w 1287363"/>
                    <a:gd name="connsiteY0" fmla="*/ 1640404 h 1962110"/>
                    <a:gd name="connsiteX1" fmla="*/ 0 w 1287363"/>
                    <a:gd name="connsiteY1" fmla="*/ 0 h 1962110"/>
                    <a:gd name="connsiteX2" fmla="*/ 1287363 w 1287363"/>
                    <a:gd name="connsiteY2" fmla="*/ 1962110 h 1962110"/>
                    <a:gd name="connsiteX3" fmla="*/ 272657 w 1287363"/>
                    <a:gd name="connsiteY3" fmla="*/ 1640404 h 1962110"/>
                    <a:gd name="connsiteX0" fmla="*/ 0 w 1014706"/>
                    <a:gd name="connsiteY0" fmla="*/ 0 h 2197887"/>
                    <a:gd name="connsiteX1" fmla="*/ 591866 w 1014706"/>
                    <a:gd name="connsiteY1" fmla="*/ 2197886 h 2197887"/>
                    <a:gd name="connsiteX2" fmla="*/ 1014706 w 1014706"/>
                    <a:gd name="connsiteY2" fmla="*/ 321706 h 2197887"/>
                    <a:gd name="connsiteX3" fmla="*/ 0 w 1014706"/>
                    <a:gd name="connsiteY3" fmla="*/ 0 h 2197887"/>
                    <a:gd name="connsiteX0" fmla="*/ 0 w 1014706"/>
                    <a:gd name="connsiteY0" fmla="*/ 0 h 2231955"/>
                    <a:gd name="connsiteX1" fmla="*/ 590220 w 1014706"/>
                    <a:gd name="connsiteY1" fmla="*/ 2231955 h 2231955"/>
                    <a:gd name="connsiteX2" fmla="*/ 1014706 w 1014706"/>
                    <a:gd name="connsiteY2" fmla="*/ 321706 h 2231955"/>
                    <a:gd name="connsiteX3" fmla="*/ 0 w 1014706"/>
                    <a:gd name="connsiteY3" fmla="*/ 0 h 2231955"/>
                    <a:gd name="connsiteX0" fmla="*/ 843072 w 843072"/>
                    <a:gd name="connsiteY0" fmla="*/ 3162958 h 3162958"/>
                    <a:gd name="connsiteX1" fmla="*/ 0 w 843072"/>
                    <a:gd name="connsiteY1" fmla="*/ 1910249 h 3162958"/>
                    <a:gd name="connsiteX2" fmla="*/ 424486 w 843072"/>
                    <a:gd name="connsiteY2" fmla="*/ 0 h 3162958"/>
                    <a:gd name="connsiteX3" fmla="*/ 843072 w 843072"/>
                    <a:gd name="connsiteY3" fmla="*/ 3162958 h 3162958"/>
                    <a:gd name="connsiteX0" fmla="*/ 843072 w 843072"/>
                    <a:gd name="connsiteY0" fmla="*/ 1252709 h 2780201"/>
                    <a:gd name="connsiteX1" fmla="*/ 0 w 843072"/>
                    <a:gd name="connsiteY1" fmla="*/ 0 h 2780201"/>
                    <a:gd name="connsiteX2" fmla="*/ 91602 w 843072"/>
                    <a:gd name="connsiteY2" fmla="*/ 2780201 h 2780201"/>
                    <a:gd name="connsiteX3" fmla="*/ 843072 w 843072"/>
                    <a:gd name="connsiteY3" fmla="*/ 1252709 h 2780201"/>
                    <a:gd name="connsiteX0" fmla="*/ 751470 w 751470"/>
                    <a:gd name="connsiteY0" fmla="*/ 0 h 2879182"/>
                    <a:gd name="connsiteX1" fmla="*/ 466780 w 751470"/>
                    <a:gd name="connsiteY1" fmla="*/ 2879182 h 2879182"/>
                    <a:gd name="connsiteX2" fmla="*/ 0 w 751470"/>
                    <a:gd name="connsiteY2" fmla="*/ 1527492 h 2879182"/>
                    <a:gd name="connsiteX3" fmla="*/ 751470 w 751470"/>
                    <a:gd name="connsiteY3" fmla="*/ 0 h 2879182"/>
                    <a:gd name="connsiteX0" fmla="*/ 0 w 1044079"/>
                    <a:gd name="connsiteY0" fmla="*/ 2654527 h 2654527"/>
                    <a:gd name="connsiteX1" fmla="*/ 1044079 w 1044079"/>
                    <a:gd name="connsiteY1" fmla="*/ 1351690 h 2654527"/>
                    <a:gd name="connsiteX2" fmla="*/ 577299 w 1044079"/>
                    <a:gd name="connsiteY2" fmla="*/ 0 h 2654527"/>
                    <a:gd name="connsiteX3" fmla="*/ 0 w 1044079"/>
                    <a:gd name="connsiteY3" fmla="*/ 2654527 h 2654527"/>
                    <a:gd name="connsiteX0" fmla="*/ 0 w 1044079"/>
                    <a:gd name="connsiteY0" fmla="*/ 1302837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302837 h 1999970"/>
                    <a:gd name="connsiteX0" fmla="*/ 0 w 1044079"/>
                    <a:gd name="connsiteY0" fmla="*/ 1269740 h 1999970"/>
                    <a:gd name="connsiteX1" fmla="*/ 1044079 w 1044079"/>
                    <a:gd name="connsiteY1" fmla="*/ 0 h 1999970"/>
                    <a:gd name="connsiteX2" fmla="*/ 359628 w 1044079"/>
                    <a:gd name="connsiteY2" fmla="*/ 1999969 h 1999970"/>
                    <a:gd name="connsiteX3" fmla="*/ 0 w 1044079"/>
                    <a:gd name="connsiteY3" fmla="*/ 1269740 h 1999970"/>
                    <a:gd name="connsiteX0" fmla="*/ 1072339 w 1431967"/>
                    <a:gd name="connsiteY0" fmla="*/ 0 h 1627195"/>
                    <a:gd name="connsiteX1" fmla="*/ 0 w 1431967"/>
                    <a:gd name="connsiteY1" fmla="*/ 1627195 h 1627195"/>
                    <a:gd name="connsiteX2" fmla="*/ 1431967 w 1431967"/>
                    <a:gd name="connsiteY2" fmla="*/ 730229 h 1627195"/>
                    <a:gd name="connsiteX3" fmla="*/ 1072339 w 1431967"/>
                    <a:gd name="connsiteY3" fmla="*/ 0 h 1627195"/>
                    <a:gd name="connsiteX0" fmla="*/ 1431967 w 1559164"/>
                    <a:gd name="connsiteY0" fmla="*/ 730229 h 1627195"/>
                    <a:gd name="connsiteX1" fmla="*/ 1072339 w 1559164"/>
                    <a:gd name="connsiteY1" fmla="*/ 0 h 1627195"/>
                    <a:gd name="connsiteX2" fmla="*/ 0 w 1559164"/>
                    <a:gd name="connsiteY2" fmla="*/ 1627195 h 1627195"/>
                    <a:gd name="connsiteX3" fmla="*/ 1559164 w 1559164"/>
                    <a:gd name="connsiteY3" fmla="*/ 1004164 h 1627195"/>
                    <a:gd name="connsiteX0" fmla="*/ 1431967 w 1450088"/>
                    <a:gd name="connsiteY0" fmla="*/ 730229 h 1627195"/>
                    <a:gd name="connsiteX1" fmla="*/ 1072339 w 1450088"/>
                    <a:gd name="connsiteY1" fmla="*/ 0 h 1627195"/>
                    <a:gd name="connsiteX2" fmla="*/ 0 w 1450088"/>
                    <a:gd name="connsiteY2" fmla="*/ 1627195 h 1627195"/>
                    <a:gd name="connsiteX3" fmla="*/ 1450088 w 1450088"/>
                    <a:gd name="connsiteY3" fmla="*/ 722534 h 1627195"/>
                    <a:gd name="connsiteX0" fmla="*/ 1431967 w 1431967"/>
                    <a:gd name="connsiteY0" fmla="*/ 730229 h 1627195"/>
                    <a:gd name="connsiteX1" fmla="*/ 1072339 w 1431967"/>
                    <a:gd name="connsiteY1" fmla="*/ 0 h 1627195"/>
                    <a:gd name="connsiteX2" fmla="*/ 0 w 1431967"/>
                    <a:gd name="connsiteY2" fmla="*/ 1627195 h 1627195"/>
                    <a:gd name="connsiteX3" fmla="*/ 273728 w 1431967"/>
                    <a:gd name="connsiteY3" fmla="*/ 1454523 h 1627195"/>
                    <a:gd name="connsiteX0" fmla="*/ 1072339 w 1072339"/>
                    <a:gd name="connsiteY0" fmla="*/ 0 h 1627195"/>
                    <a:gd name="connsiteX1" fmla="*/ 0 w 1072339"/>
                    <a:gd name="connsiteY1" fmla="*/ 1627195 h 1627195"/>
                    <a:gd name="connsiteX2" fmla="*/ 273728 w 1072339"/>
                    <a:gd name="connsiteY2" fmla="*/ 1454523 h 1627195"/>
                    <a:gd name="connsiteX0" fmla="*/ 734817 w 734817"/>
                    <a:gd name="connsiteY0" fmla="*/ 200976 h 200976"/>
                    <a:gd name="connsiteX1" fmla="*/ 0 w 734817"/>
                    <a:gd name="connsiteY1" fmla="*/ 172672 h 200976"/>
                    <a:gd name="connsiteX2" fmla="*/ 273728 w 734817"/>
                    <a:gd name="connsiteY2" fmla="*/ 0 h 200976"/>
                    <a:gd name="connsiteX0" fmla="*/ 0 w 273728"/>
                    <a:gd name="connsiteY0" fmla="*/ 172672 h 172672"/>
                    <a:gd name="connsiteX1" fmla="*/ 273728 w 273728"/>
                    <a:gd name="connsiteY1" fmla="*/ 0 h 172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3728" h="172672">
                      <a:moveTo>
                        <a:pt x="0" y="172672"/>
                      </a:moveTo>
                      <a:lnTo>
                        <a:pt x="273728" y="0"/>
                      </a:lnTo>
                    </a:path>
                  </a:pathLst>
                </a:custGeom>
                <a:noFill/>
                <a:ln w="15875">
                  <a:solidFill>
                    <a:schemeClr val="accent1">
                      <a:lumMod val="20000"/>
                      <a:lumOff val="80000"/>
                      <a:alpha val="63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53" name="Oval 52"/>
              <p:cNvSpPr/>
              <p:nvPr/>
            </p:nvSpPr>
            <p:spPr bwMode="gray">
              <a:xfrm>
                <a:off x="3745787" y="425295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2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88900" h="952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0" name="Oval 59"/>
              <p:cNvSpPr/>
              <p:nvPr/>
            </p:nvSpPr>
            <p:spPr bwMode="gray">
              <a:xfrm>
                <a:off x="2644576" y="4019250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Oval 60"/>
              <p:cNvSpPr/>
              <p:nvPr/>
            </p:nvSpPr>
            <p:spPr bwMode="gray">
              <a:xfrm>
                <a:off x="3185735" y="485439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Oval 61"/>
              <p:cNvSpPr/>
              <p:nvPr/>
            </p:nvSpPr>
            <p:spPr bwMode="gray">
              <a:xfrm>
                <a:off x="4256719" y="500162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9850" h="698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9" name="Oval 68"/>
              <p:cNvSpPr/>
              <p:nvPr/>
            </p:nvSpPr>
            <p:spPr bwMode="gray">
              <a:xfrm>
                <a:off x="4553999" y="5901933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0" name="Oval 69"/>
              <p:cNvSpPr/>
              <p:nvPr/>
            </p:nvSpPr>
            <p:spPr bwMode="gray">
              <a:xfrm>
                <a:off x="3152634" y="5607996"/>
                <a:ext cx="91440" cy="91440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1" name="Oval 70"/>
              <p:cNvSpPr/>
              <p:nvPr/>
            </p:nvSpPr>
            <p:spPr bwMode="gray">
              <a:xfrm>
                <a:off x="2303711" y="4663296"/>
                <a:ext cx="91441" cy="91441"/>
              </a:xfrm>
              <a:prstGeom prst="ellipse">
                <a:avLst/>
              </a:prstGeom>
              <a:solidFill>
                <a:schemeClr val="accent1">
                  <a:alpha val="23000"/>
                </a:schemeClr>
              </a:soli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63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9" name="Group 229"/>
            <p:cNvGrpSpPr/>
            <p:nvPr/>
          </p:nvGrpSpPr>
          <p:grpSpPr bwMode="gray">
            <a:xfrm>
              <a:off x="496642" y="4161200"/>
              <a:ext cx="2593293" cy="2390243"/>
              <a:chOff x="1866649" y="3170538"/>
              <a:chExt cx="3232192" cy="2979119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0" name="Group 15"/>
              <p:cNvGrpSpPr/>
              <p:nvPr/>
            </p:nvGrpSpPr>
            <p:grpSpPr bwMode="gray">
              <a:xfrm>
                <a:off x="1973687" y="3518815"/>
                <a:ext cx="2901158" cy="2447962"/>
                <a:chOff x="1973687" y="3518815"/>
                <a:chExt cx="2901158" cy="2447962"/>
              </a:xfrm>
            </p:grpSpPr>
            <p:sp>
              <p:nvSpPr>
                <p:cNvPr id="31" name="Freeform 30"/>
                <p:cNvSpPr/>
                <p:nvPr/>
              </p:nvSpPr>
              <p:spPr bwMode="gray">
                <a:xfrm>
                  <a:off x="2038350" y="3518815"/>
                  <a:ext cx="1515170" cy="153268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835201 w 1515171"/>
                    <a:gd name="connsiteY3" fmla="*/ 127796 h 2083715"/>
                    <a:gd name="connsiteX0" fmla="*/ 707405 w 1515171"/>
                    <a:gd name="connsiteY0" fmla="*/ 42757 h 2126472"/>
                    <a:gd name="connsiteX1" fmla="*/ 0 w 1515171"/>
                    <a:gd name="connsiteY1" fmla="*/ 1351665 h 2126472"/>
                    <a:gd name="connsiteX2" fmla="*/ 1515171 w 1515171"/>
                    <a:gd name="connsiteY2" fmla="*/ 2126472 h 2126472"/>
                    <a:gd name="connsiteX3" fmla="*/ 691611 w 1515171"/>
                    <a:gd name="connsiteY3" fmla="*/ 0 h 2126472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921766 w 1515171"/>
                    <a:gd name="connsiteY3" fmla="*/ 562913 h 2083715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21766 w 1515171"/>
                    <a:gd name="connsiteY3" fmla="*/ 11885 h 1532687"/>
                    <a:gd name="connsiteX0" fmla="*/ 411396 w 1515171"/>
                    <a:gd name="connsiteY0" fmla="*/ 0 h 1532687"/>
                    <a:gd name="connsiteX1" fmla="*/ 0 w 1515171"/>
                    <a:gd name="connsiteY1" fmla="*/ 757880 h 1532687"/>
                    <a:gd name="connsiteX2" fmla="*/ 1515171 w 1515171"/>
                    <a:gd name="connsiteY2" fmla="*/ 1532687 h 1532687"/>
                    <a:gd name="connsiteX3" fmla="*/ 913153 w 1515171"/>
                    <a:gd name="connsiteY3" fmla="*/ 5829 h 153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1532687">
                      <a:moveTo>
                        <a:pt x="411396" y="0"/>
                      </a:moveTo>
                      <a:lnTo>
                        <a:pt x="0" y="757880"/>
                      </a:lnTo>
                      <a:lnTo>
                        <a:pt x="1515171" y="1532687"/>
                      </a:lnTo>
                      <a:lnTo>
                        <a:pt x="913153" y="5829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2" name="Freeform 31"/>
                <p:cNvSpPr/>
                <p:nvPr/>
              </p:nvSpPr>
              <p:spPr bwMode="gray">
                <a:xfrm>
                  <a:off x="3552824" y="3529929"/>
                  <a:ext cx="1131584" cy="151638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2228851 w 2356647"/>
                    <a:gd name="connsiteY0" fmla="*/ 1432596 h 1560392"/>
                    <a:gd name="connsiteX1" fmla="*/ 1131584 w 2356647"/>
                    <a:gd name="connsiteY1" fmla="*/ 0 h 1560392"/>
                    <a:gd name="connsiteX2" fmla="*/ 0 w 2356647"/>
                    <a:gd name="connsiteY2" fmla="*/ 1516383 h 1560392"/>
                    <a:gd name="connsiteX3" fmla="*/ 2356647 w 2356647"/>
                    <a:gd name="connsiteY3" fmla="*/ 1560392 h 1560392"/>
                    <a:gd name="connsiteX0" fmla="*/ 2228851 w 2228851"/>
                    <a:gd name="connsiteY0" fmla="*/ 1432596 h 1516383"/>
                    <a:gd name="connsiteX1" fmla="*/ 1131584 w 2228851"/>
                    <a:gd name="connsiteY1" fmla="*/ 0 h 1516383"/>
                    <a:gd name="connsiteX2" fmla="*/ 0 w 2228851"/>
                    <a:gd name="connsiteY2" fmla="*/ 1516383 h 1516383"/>
                    <a:gd name="connsiteX0" fmla="*/ 1131584 w 1131585"/>
                    <a:gd name="connsiteY0" fmla="*/ 0 h 1516383"/>
                    <a:gd name="connsiteX1" fmla="*/ 0 w 1131585"/>
                    <a:gd name="connsiteY1" fmla="*/ 1516383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31585" h="1516383">
                      <a:moveTo>
                        <a:pt x="1131584" y="0"/>
                      </a:moveTo>
                      <a:lnTo>
                        <a:pt x="0" y="1516383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46000">
                        <a:schemeClr val="accent1">
                          <a:lumMod val="75000"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36" name="Freeform 35"/>
                <p:cNvSpPr/>
                <p:nvPr/>
              </p:nvSpPr>
              <p:spPr bwMode="gray">
                <a:xfrm>
                  <a:off x="1973687" y="3518816"/>
                  <a:ext cx="64742" cy="76132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410551 w 879864"/>
                    <a:gd name="connsiteY3" fmla="*/ 150966 h 1663320"/>
                    <a:gd name="connsiteX4" fmla="*/ 879864 w 879864"/>
                    <a:gd name="connsiteY4" fmla="*/ 350694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4" fmla="*/ 538347 w 879864"/>
                    <a:gd name="connsiteY4" fmla="*/ 278762 h 1663320"/>
                    <a:gd name="connsiteX0" fmla="*/ 410551 w 879864"/>
                    <a:gd name="connsiteY0" fmla="*/ 150966 h 1663320"/>
                    <a:gd name="connsiteX1" fmla="*/ 879864 w 879864"/>
                    <a:gd name="connsiteY1" fmla="*/ 350694 h 1663320"/>
                    <a:gd name="connsiteX2" fmla="*/ 172459 w 879864"/>
                    <a:gd name="connsiteY2" fmla="*/ 1663320 h 1663320"/>
                    <a:gd name="connsiteX3" fmla="*/ 0 w 879864"/>
                    <a:gd name="connsiteY3" fmla="*/ 0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0" fmla="*/ 172459 w 172459"/>
                    <a:gd name="connsiteY0" fmla="*/ 1663320 h 1663320"/>
                    <a:gd name="connsiteX1" fmla="*/ 0 w 172459"/>
                    <a:gd name="connsiteY1" fmla="*/ 0 h 1663320"/>
                    <a:gd name="connsiteX0" fmla="*/ 64742 w 64742"/>
                    <a:gd name="connsiteY0" fmla="*/ 761325 h 761325"/>
                    <a:gd name="connsiteX1" fmla="*/ 0 w 64742"/>
                    <a:gd name="connsiteY1" fmla="*/ 0 h 761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42" h="761325">
                      <a:moveTo>
                        <a:pt x="64742" y="76132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gray">
                <a:xfrm>
                  <a:off x="3554885" y="4995575"/>
                  <a:ext cx="1319959" cy="96920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356647"/>
                    <a:gd name="connsiteY0" fmla="*/ 0 h 1004619"/>
                    <a:gd name="connsiteX1" fmla="*/ 1101560 w 2356647"/>
                    <a:gd name="connsiteY1" fmla="*/ 1004619 h 1004619"/>
                    <a:gd name="connsiteX2" fmla="*/ 0 w 2356647"/>
                    <a:gd name="connsiteY2" fmla="*/ 83787 h 1004619"/>
                    <a:gd name="connsiteX3" fmla="*/ 2356647 w 2356647"/>
                    <a:gd name="connsiteY3" fmla="*/ 127796 h 1004619"/>
                    <a:gd name="connsiteX0" fmla="*/ 2228851 w 2428335"/>
                    <a:gd name="connsiteY0" fmla="*/ 7870 h 1012489"/>
                    <a:gd name="connsiteX1" fmla="*/ 1101560 w 2428335"/>
                    <a:gd name="connsiteY1" fmla="*/ 1012489 h 1012489"/>
                    <a:gd name="connsiteX2" fmla="*/ 0 w 2428335"/>
                    <a:gd name="connsiteY2" fmla="*/ 91657 h 1012489"/>
                    <a:gd name="connsiteX3" fmla="*/ 2428335 w 2428335"/>
                    <a:gd name="connsiteY3" fmla="*/ 0 h 1012489"/>
                    <a:gd name="connsiteX0" fmla="*/ 2228851 w 2228850"/>
                    <a:gd name="connsiteY0" fmla="*/ 0 h 1004619"/>
                    <a:gd name="connsiteX1" fmla="*/ 1101560 w 2228850"/>
                    <a:gd name="connsiteY1" fmla="*/ 1004619 h 1004619"/>
                    <a:gd name="connsiteX2" fmla="*/ 0 w 2228850"/>
                    <a:gd name="connsiteY2" fmla="*/ 83787 h 1004619"/>
                    <a:gd name="connsiteX3" fmla="*/ 1319959 w 2228850"/>
                    <a:gd name="connsiteY3" fmla="*/ 35414 h 1004619"/>
                    <a:gd name="connsiteX0" fmla="*/ 2228851 w 2228851"/>
                    <a:gd name="connsiteY0" fmla="*/ 0 h 1004619"/>
                    <a:gd name="connsiteX1" fmla="*/ 1428593 w 2228851"/>
                    <a:gd name="connsiteY1" fmla="*/ 714986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2228851 w 2228851"/>
                    <a:gd name="connsiteY0" fmla="*/ 0 h 1004619"/>
                    <a:gd name="connsiteX1" fmla="*/ 1319572 w 2228851"/>
                    <a:gd name="connsiteY1" fmla="*/ 811893 h 1004619"/>
                    <a:gd name="connsiteX2" fmla="*/ 1101560 w 2228851"/>
                    <a:gd name="connsiteY2" fmla="*/ 1004619 h 1004619"/>
                    <a:gd name="connsiteX3" fmla="*/ 0 w 2228851"/>
                    <a:gd name="connsiteY3" fmla="*/ 83787 h 1004619"/>
                    <a:gd name="connsiteX4" fmla="*/ 1319959 w 2228851"/>
                    <a:gd name="connsiteY4" fmla="*/ 35414 h 1004619"/>
                    <a:gd name="connsiteX0" fmla="*/ 1319572 w 1319959"/>
                    <a:gd name="connsiteY0" fmla="*/ 776479 h 969205"/>
                    <a:gd name="connsiteX1" fmla="*/ 1101560 w 1319959"/>
                    <a:gd name="connsiteY1" fmla="*/ 969205 h 969205"/>
                    <a:gd name="connsiteX2" fmla="*/ 0 w 1319959"/>
                    <a:gd name="connsiteY2" fmla="*/ 48373 h 969205"/>
                    <a:gd name="connsiteX3" fmla="*/ 1319959 w 1319959"/>
                    <a:gd name="connsiteY3" fmla="*/ 0 h 969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9959" h="969205">
                      <a:moveTo>
                        <a:pt x="1319572" y="776479"/>
                      </a:moveTo>
                      <a:lnTo>
                        <a:pt x="1101560" y="969205"/>
                      </a:lnTo>
                      <a:lnTo>
                        <a:pt x="0" y="48373"/>
                      </a:lnTo>
                      <a:lnTo>
                        <a:pt x="1319959" y="0"/>
                      </a:lnTo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gray">
                <a:xfrm>
                  <a:off x="4650170" y="5899098"/>
                  <a:ext cx="224675" cy="6767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3" fmla="*/ 1251745 w 1406574"/>
                    <a:gd name="connsiteY3" fmla="*/ 127796 h 1003808"/>
                    <a:gd name="connsiteX0" fmla="*/ 1123949 w 1406574"/>
                    <a:gd name="connsiteY0" fmla="*/ 0 h 1003808"/>
                    <a:gd name="connsiteX1" fmla="*/ 0 w 1406574"/>
                    <a:gd name="connsiteY1" fmla="*/ 1003808 h 1003808"/>
                    <a:gd name="connsiteX2" fmla="*/ 1406574 w 1406574"/>
                    <a:gd name="connsiteY2" fmla="*/ 571539 h 1003808"/>
                    <a:gd name="connsiteX0" fmla="*/ 0 w 1406574"/>
                    <a:gd name="connsiteY0" fmla="*/ 432269 h 432269"/>
                    <a:gd name="connsiteX1" fmla="*/ 1406574 w 1406574"/>
                    <a:gd name="connsiteY1" fmla="*/ 0 h 432269"/>
                    <a:gd name="connsiteX0" fmla="*/ 0 w 224675"/>
                    <a:gd name="connsiteY0" fmla="*/ 67679 h 67679"/>
                    <a:gd name="connsiteX1" fmla="*/ 224675 w 224675"/>
                    <a:gd name="connsiteY1" fmla="*/ 0 h 67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4675" h="67679">
                      <a:moveTo>
                        <a:pt x="0" y="67679"/>
                      </a:moveTo>
                      <a:lnTo>
                        <a:pt x="224675" y="0"/>
                      </a:lnTo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5" name="Freeform 44"/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5" name="Oval 14"/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540000" lon="0" rev="0"/>
                </a:camera>
                <a:lightRig rig="threePt" dir="t">
                  <a:rot lat="0" lon="0" rev="1200000"/>
                </a:lightRig>
              </a:scene3d>
              <a:sp3d>
                <a:bevelT w="260350" h="2603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Oval 21"/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4" name="Oval 23"/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5" name="Oval 24"/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8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46050" h="1460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37" name="Oval 136"/>
              <p:cNvSpPr/>
              <p:nvPr userDrawn="1"/>
            </p:nvSpPr>
            <p:spPr bwMode="gray">
              <a:xfrm>
                <a:off x="4268165" y="3170538"/>
                <a:ext cx="830676" cy="83067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304800" h="3048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109" name="Group 108"/>
          <p:cNvGrpSpPr/>
          <p:nvPr userDrawn="1"/>
        </p:nvGrpSpPr>
        <p:grpSpPr bwMode="gray">
          <a:xfrm>
            <a:off x="293888" y="147472"/>
            <a:ext cx="992427" cy="1172529"/>
            <a:chOff x="365806" y="137196"/>
            <a:chExt cx="992427" cy="117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cxnSp>
          <p:nvCxnSpPr>
            <p:cNvPr id="110" name="Straight Connector 109"/>
            <p:cNvCxnSpPr/>
            <p:nvPr/>
          </p:nvCxnSpPr>
          <p:spPr bwMode="gray">
            <a:xfrm>
              <a:off x="576146" y="289932"/>
              <a:ext cx="0" cy="806605"/>
            </a:xfrm>
            <a:prstGeom prst="line">
              <a:avLst/>
            </a:prstGeom>
            <a:ln w="34925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gray">
            <a:xfrm flipH="1">
              <a:off x="584201" y="787400"/>
              <a:ext cx="664028" cy="301171"/>
            </a:xfrm>
            <a:prstGeom prst="line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gray">
            <a:xfrm flipH="1" flipV="1">
              <a:off x="569686" y="264886"/>
              <a:ext cx="691288" cy="522341"/>
            </a:xfrm>
            <a:prstGeom prst="line">
              <a:avLst/>
            </a:prstGeom>
            <a:ln w="22225"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/>
          </p:nvSpPr>
          <p:spPr bwMode="gray">
            <a:xfrm>
              <a:off x="438637" y="137196"/>
              <a:ext cx="301752" cy="301752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80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52400" h="152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4" name="Oval 113"/>
            <p:cNvSpPr/>
            <p:nvPr/>
          </p:nvSpPr>
          <p:spPr bwMode="gray">
            <a:xfrm>
              <a:off x="1157065" y="690491"/>
              <a:ext cx="201168" cy="20116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107950" h="10795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Oval 114"/>
            <p:cNvSpPr/>
            <p:nvPr/>
          </p:nvSpPr>
          <p:spPr bwMode="gray">
            <a:xfrm>
              <a:off x="365806" y="882204"/>
              <a:ext cx="427521" cy="42752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80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0"/>
              </a:lightRig>
            </a:scene3d>
            <a:sp3d>
              <a:bevelT w="228600" h="2286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16" name="Group 32"/>
            <p:cNvGrpSpPr>
              <a:grpSpLocks/>
            </p:cNvGrpSpPr>
            <p:nvPr/>
          </p:nvGrpSpPr>
          <p:grpSpPr bwMode="gray">
            <a:xfrm>
              <a:off x="441009" y="951003"/>
              <a:ext cx="264618" cy="238598"/>
              <a:chOff x="1919" y="2690"/>
              <a:chExt cx="342" cy="38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Freeform 33"/>
              <p:cNvSpPr>
                <a:spLocks/>
              </p:cNvSpPr>
              <p:nvPr/>
            </p:nvSpPr>
            <p:spPr bwMode="gray">
              <a:xfrm>
                <a:off x="1919" y="2724"/>
                <a:ext cx="127" cy="3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21" y="2"/>
                  </a:cxn>
                  <a:cxn ang="0">
                    <a:pos x="10" y="9"/>
                  </a:cxn>
                  <a:cxn ang="0">
                    <a:pos x="3" y="21"/>
                  </a:cxn>
                  <a:cxn ang="0">
                    <a:pos x="0" y="35"/>
                  </a:cxn>
                  <a:cxn ang="0">
                    <a:pos x="0" y="315"/>
                  </a:cxn>
                  <a:cxn ang="0">
                    <a:pos x="3" y="329"/>
                  </a:cxn>
                  <a:cxn ang="0">
                    <a:pos x="10" y="341"/>
                  </a:cxn>
                  <a:cxn ang="0">
                    <a:pos x="21" y="348"/>
                  </a:cxn>
                  <a:cxn ang="0">
                    <a:pos x="34" y="350"/>
                  </a:cxn>
                  <a:cxn ang="0">
                    <a:pos x="127" y="350"/>
                  </a:cxn>
                  <a:cxn ang="0">
                    <a:pos x="127" y="314"/>
                  </a:cxn>
                  <a:cxn ang="0">
                    <a:pos x="36" y="314"/>
                  </a:cxn>
                  <a:cxn ang="0">
                    <a:pos x="36" y="0"/>
                  </a:cxn>
                  <a:cxn ang="0">
                    <a:pos x="34" y="0"/>
                  </a:cxn>
                </a:cxnLst>
                <a:rect l="0" t="0" r="r" b="b"/>
                <a:pathLst>
                  <a:path w="127" h="350">
                    <a:moveTo>
                      <a:pt x="34" y="0"/>
                    </a:moveTo>
                    <a:lnTo>
                      <a:pt x="21" y="2"/>
                    </a:lnTo>
                    <a:lnTo>
                      <a:pt x="10" y="9"/>
                    </a:lnTo>
                    <a:lnTo>
                      <a:pt x="3" y="21"/>
                    </a:lnTo>
                    <a:lnTo>
                      <a:pt x="0" y="35"/>
                    </a:lnTo>
                    <a:lnTo>
                      <a:pt x="0" y="315"/>
                    </a:lnTo>
                    <a:lnTo>
                      <a:pt x="3" y="329"/>
                    </a:lnTo>
                    <a:lnTo>
                      <a:pt x="10" y="341"/>
                    </a:lnTo>
                    <a:lnTo>
                      <a:pt x="21" y="348"/>
                    </a:lnTo>
                    <a:lnTo>
                      <a:pt x="34" y="350"/>
                    </a:lnTo>
                    <a:lnTo>
                      <a:pt x="127" y="350"/>
                    </a:lnTo>
                    <a:lnTo>
                      <a:pt x="127" y="314"/>
                    </a:lnTo>
                    <a:lnTo>
                      <a:pt x="36" y="314"/>
                    </a:lnTo>
                    <a:lnTo>
                      <a:pt x="3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3" name="Freeform 34"/>
              <p:cNvSpPr>
                <a:spLocks noEditPoints="1"/>
              </p:cNvSpPr>
              <p:nvPr/>
            </p:nvSpPr>
            <p:spPr bwMode="gray">
              <a:xfrm>
                <a:off x="2001" y="2690"/>
                <a:ext cx="260" cy="384"/>
              </a:xfrm>
              <a:custGeom>
                <a:avLst/>
                <a:gdLst/>
                <a:ahLst/>
                <a:cxnLst>
                  <a:cxn ang="0">
                    <a:pos x="239" y="382"/>
                  </a:cxn>
                  <a:cxn ang="0">
                    <a:pos x="257" y="363"/>
                  </a:cxn>
                  <a:cxn ang="0">
                    <a:pos x="260" y="34"/>
                  </a:cxn>
                  <a:cxn ang="0">
                    <a:pos x="249" y="10"/>
                  </a:cxn>
                  <a:cxn ang="0">
                    <a:pos x="225" y="0"/>
                  </a:cxn>
                  <a:cxn ang="0">
                    <a:pos x="57" y="1"/>
                  </a:cxn>
                  <a:cxn ang="0">
                    <a:pos x="48" y="7"/>
                  </a:cxn>
                  <a:cxn ang="0">
                    <a:pos x="45" y="18"/>
                  </a:cxn>
                  <a:cxn ang="0">
                    <a:pos x="44" y="123"/>
                  </a:cxn>
                  <a:cxn ang="0">
                    <a:pos x="33" y="145"/>
                  </a:cxn>
                  <a:cxn ang="0">
                    <a:pos x="18" y="175"/>
                  </a:cxn>
                  <a:cxn ang="0">
                    <a:pos x="6" y="202"/>
                  </a:cxn>
                  <a:cxn ang="0">
                    <a:pos x="2" y="213"/>
                  </a:cxn>
                  <a:cxn ang="0">
                    <a:pos x="0" y="220"/>
                  </a:cxn>
                  <a:cxn ang="0">
                    <a:pos x="2" y="231"/>
                  </a:cxn>
                  <a:cxn ang="0">
                    <a:pos x="12" y="238"/>
                  </a:cxn>
                  <a:cxn ang="0">
                    <a:pos x="21" y="238"/>
                  </a:cxn>
                  <a:cxn ang="0">
                    <a:pos x="45" y="238"/>
                  </a:cxn>
                  <a:cxn ang="0">
                    <a:pos x="225" y="384"/>
                  </a:cxn>
                  <a:cxn ang="0">
                    <a:pos x="81" y="348"/>
                  </a:cxn>
                  <a:cxn ang="0">
                    <a:pos x="81" y="316"/>
                  </a:cxn>
                  <a:cxn ang="0">
                    <a:pos x="81" y="274"/>
                  </a:cxn>
                  <a:cxn ang="0">
                    <a:pos x="81" y="237"/>
                  </a:cxn>
                  <a:cxn ang="0">
                    <a:pos x="81" y="220"/>
                  </a:cxn>
                  <a:cxn ang="0">
                    <a:pos x="78" y="211"/>
                  </a:cxn>
                  <a:cxn ang="0">
                    <a:pos x="72" y="205"/>
                  </a:cxn>
                  <a:cxn ang="0">
                    <a:pos x="63" y="202"/>
                  </a:cxn>
                  <a:cxn ang="0">
                    <a:pos x="60" y="202"/>
                  </a:cxn>
                  <a:cxn ang="0">
                    <a:pos x="51" y="202"/>
                  </a:cxn>
                  <a:cxn ang="0">
                    <a:pos x="53" y="187"/>
                  </a:cxn>
                  <a:cxn ang="0">
                    <a:pos x="68" y="156"/>
                  </a:cxn>
                  <a:cxn ang="0">
                    <a:pos x="78" y="133"/>
                  </a:cxn>
                  <a:cxn ang="0">
                    <a:pos x="81" y="126"/>
                  </a:cxn>
                  <a:cxn ang="0">
                    <a:pos x="81" y="118"/>
                  </a:cxn>
                  <a:cxn ang="0">
                    <a:pos x="81" y="88"/>
                  </a:cxn>
                  <a:cxn ang="0">
                    <a:pos x="81" y="52"/>
                  </a:cxn>
                  <a:cxn ang="0">
                    <a:pos x="224" y="36"/>
                  </a:cxn>
                </a:cxnLst>
                <a:rect l="0" t="0" r="r" b="b"/>
                <a:pathLst>
                  <a:path w="260" h="384">
                    <a:moveTo>
                      <a:pt x="225" y="384"/>
                    </a:moveTo>
                    <a:lnTo>
                      <a:pt x="239" y="382"/>
                    </a:lnTo>
                    <a:lnTo>
                      <a:pt x="249" y="375"/>
                    </a:lnTo>
                    <a:lnTo>
                      <a:pt x="257" y="363"/>
                    </a:lnTo>
                    <a:lnTo>
                      <a:pt x="260" y="349"/>
                    </a:lnTo>
                    <a:lnTo>
                      <a:pt x="260" y="34"/>
                    </a:lnTo>
                    <a:lnTo>
                      <a:pt x="257" y="21"/>
                    </a:lnTo>
                    <a:lnTo>
                      <a:pt x="249" y="10"/>
                    </a:lnTo>
                    <a:lnTo>
                      <a:pt x="239" y="3"/>
                    </a:lnTo>
                    <a:lnTo>
                      <a:pt x="225" y="0"/>
                    </a:lnTo>
                    <a:lnTo>
                      <a:pt x="63" y="0"/>
                    </a:lnTo>
                    <a:lnTo>
                      <a:pt x="57" y="1"/>
                    </a:lnTo>
                    <a:lnTo>
                      <a:pt x="53" y="3"/>
                    </a:lnTo>
                    <a:lnTo>
                      <a:pt x="48" y="7"/>
                    </a:lnTo>
                    <a:lnTo>
                      <a:pt x="47" y="12"/>
                    </a:lnTo>
                    <a:lnTo>
                      <a:pt x="45" y="18"/>
                    </a:lnTo>
                    <a:lnTo>
                      <a:pt x="45" y="118"/>
                    </a:lnTo>
                    <a:lnTo>
                      <a:pt x="44" y="123"/>
                    </a:lnTo>
                    <a:lnTo>
                      <a:pt x="39" y="133"/>
                    </a:lnTo>
                    <a:lnTo>
                      <a:pt x="33" y="145"/>
                    </a:lnTo>
                    <a:lnTo>
                      <a:pt x="26" y="160"/>
                    </a:lnTo>
                    <a:lnTo>
                      <a:pt x="18" y="175"/>
                    </a:lnTo>
                    <a:lnTo>
                      <a:pt x="12" y="190"/>
                    </a:lnTo>
                    <a:lnTo>
                      <a:pt x="6" y="202"/>
                    </a:lnTo>
                    <a:lnTo>
                      <a:pt x="3" y="210"/>
                    </a:lnTo>
                    <a:lnTo>
                      <a:pt x="2" y="213"/>
                    </a:lnTo>
                    <a:lnTo>
                      <a:pt x="0" y="217"/>
                    </a:lnTo>
                    <a:lnTo>
                      <a:pt x="0" y="220"/>
                    </a:lnTo>
                    <a:lnTo>
                      <a:pt x="0" y="226"/>
                    </a:lnTo>
                    <a:lnTo>
                      <a:pt x="2" y="231"/>
                    </a:lnTo>
                    <a:lnTo>
                      <a:pt x="6" y="235"/>
                    </a:lnTo>
                    <a:lnTo>
                      <a:pt x="12" y="238"/>
                    </a:lnTo>
                    <a:lnTo>
                      <a:pt x="18" y="238"/>
                    </a:lnTo>
                    <a:lnTo>
                      <a:pt x="21" y="238"/>
                    </a:lnTo>
                    <a:lnTo>
                      <a:pt x="32" y="238"/>
                    </a:lnTo>
                    <a:lnTo>
                      <a:pt x="45" y="238"/>
                    </a:lnTo>
                    <a:lnTo>
                      <a:pt x="45" y="384"/>
                    </a:lnTo>
                    <a:lnTo>
                      <a:pt x="225" y="384"/>
                    </a:lnTo>
                    <a:close/>
                    <a:moveTo>
                      <a:pt x="224" y="348"/>
                    </a:moveTo>
                    <a:lnTo>
                      <a:pt x="81" y="348"/>
                    </a:lnTo>
                    <a:lnTo>
                      <a:pt x="81" y="334"/>
                    </a:lnTo>
                    <a:lnTo>
                      <a:pt x="81" y="316"/>
                    </a:lnTo>
                    <a:lnTo>
                      <a:pt x="81" y="295"/>
                    </a:lnTo>
                    <a:lnTo>
                      <a:pt x="81" y="274"/>
                    </a:lnTo>
                    <a:lnTo>
                      <a:pt x="81" y="253"/>
                    </a:lnTo>
                    <a:lnTo>
                      <a:pt x="81" y="237"/>
                    </a:lnTo>
                    <a:lnTo>
                      <a:pt x="81" y="225"/>
                    </a:lnTo>
                    <a:lnTo>
                      <a:pt x="81" y="220"/>
                    </a:lnTo>
                    <a:lnTo>
                      <a:pt x="81" y="216"/>
                    </a:lnTo>
                    <a:lnTo>
                      <a:pt x="78" y="211"/>
                    </a:lnTo>
                    <a:lnTo>
                      <a:pt x="77" y="208"/>
                    </a:lnTo>
                    <a:lnTo>
                      <a:pt x="72" y="205"/>
                    </a:lnTo>
                    <a:lnTo>
                      <a:pt x="68" y="204"/>
                    </a:lnTo>
                    <a:lnTo>
                      <a:pt x="63" y="202"/>
                    </a:lnTo>
                    <a:lnTo>
                      <a:pt x="62" y="202"/>
                    </a:lnTo>
                    <a:lnTo>
                      <a:pt x="60" y="202"/>
                    </a:lnTo>
                    <a:lnTo>
                      <a:pt x="56" y="202"/>
                    </a:lnTo>
                    <a:lnTo>
                      <a:pt x="51" y="202"/>
                    </a:lnTo>
                    <a:lnTo>
                      <a:pt x="45" y="202"/>
                    </a:lnTo>
                    <a:lnTo>
                      <a:pt x="53" y="187"/>
                    </a:lnTo>
                    <a:lnTo>
                      <a:pt x="60" y="171"/>
                    </a:lnTo>
                    <a:lnTo>
                      <a:pt x="68" y="156"/>
                    </a:lnTo>
                    <a:lnTo>
                      <a:pt x="74" y="142"/>
                    </a:lnTo>
                    <a:lnTo>
                      <a:pt x="78" y="133"/>
                    </a:lnTo>
                    <a:lnTo>
                      <a:pt x="80" y="130"/>
                    </a:lnTo>
                    <a:lnTo>
                      <a:pt x="81" y="126"/>
                    </a:lnTo>
                    <a:lnTo>
                      <a:pt x="81" y="123"/>
                    </a:lnTo>
                    <a:lnTo>
                      <a:pt x="81" y="118"/>
                    </a:lnTo>
                    <a:lnTo>
                      <a:pt x="81" y="106"/>
                    </a:lnTo>
                    <a:lnTo>
                      <a:pt x="81" y="88"/>
                    </a:lnTo>
                    <a:lnTo>
                      <a:pt x="81" y="70"/>
                    </a:lnTo>
                    <a:lnTo>
                      <a:pt x="81" y="52"/>
                    </a:lnTo>
                    <a:lnTo>
                      <a:pt x="81" y="36"/>
                    </a:lnTo>
                    <a:lnTo>
                      <a:pt x="224" y="36"/>
                    </a:lnTo>
                    <a:lnTo>
                      <a:pt x="224" y="348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4" name="Rectangle 35"/>
              <p:cNvSpPr>
                <a:spLocks noChangeArrowheads="1"/>
              </p:cNvSpPr>
              <p:nvPr/>
            </p:nvSpPr>
            <p:spPr bwMode="gray">
              <a:xfrm>
                <a:off x="2099" y="2792"/>
                <a:ext cx="27" cy="4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35" name="Rectangle 36"/>
              <p:cNvSpPr>
                <a:spLocks noChangeArrowheads="1"/>
              </p:cNvSpPr>
              <p:nvPr/>
            </p:nvSpPr>
            <p:spPr bwMode="gray">
              <a:xfrm>
                <a:off x="1953" y="2724"/>
                <a:ext cx="93" cy="36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/>
              </a:p>
            </p:txBody>
          </p:sp>
        </p:grpSp>
        <p:grpSp>
          <p:nvGrpSpPr>
            <p:cNvPr id="117" name="Group 356"/>
            <p:cNvGrpSpPr/>
            <p:nvPr/>
          </p:nvGrpSpPr>
          <p:grpSpPr bwMode="gray">
            <a:xfrm rot="20749651">
              <a:off x="515009" y="174595"/>
              <a:ext cx="152782" cy="200394"/>
              <a:chOff x="1062622" y="1594096"/>
              <a:chExt cx="468594" cy="660474"/>
            </a:xfrm>
            <a:gradFill>
              <a:gsLst>
                <a:gs pos="15000">
                  <a:schemeClr val="accent2">
                    <a:lumMod val="20000"/>
                    <a:lumOff val="80000"/>
                  </a:schemeClr>
                </a:gs>
                <a:gs pos="54000">
                  <a:schemeClr val="accent2">
                    <a:lumMod val="60000"/>
                    <a:lumOff val="40000"/>
                  </a:schemeClr>
                </a:gs>
                <a:gs pos="92000">
                  <a:schemeClr val="accent2">
                    <a:lumMod val="75000"/>
                  </a:schemeClr>
                </a:gs>
              </a:gsLst>
              <a:lin ang="13500000" scaled="1"/>
            </a:gra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Rectangle 117"/>
              <p:cNvSpPr>
                <a:spLocks noChangeArrowheads="1"/>
              </p:cNvSpPr>
              <p:nvPr/>
            </p:nvSpPr>
            <p:spPr bwMode="gray">
              <a:xfrm rot="673376">
                <a:off x="1133582" y="2149886"/>
                <a:ext cx="212269" cy="5136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30" name="Freeform 118"/>
              <p:cNvSpPr>
                <a:spLocks/>
              </p:cNvSpPr>
              <p:nvPr/>
            </p:nvSpPr>
            <p:spPr bwMode="gray">
              <a:xfrm rot="673376">
                <a:off x="1121355" y="2219013"/>
                <a:ext cx="204259" cy="355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2" y="0"/>
                  </a:cxn>
                  <a:cxn ang="0">
                    <a:pos x="98" y="2"/>
                  </a:cxn>
                  <a:cxn ang="0">
                    <a:pos x="88" y="8"/>
                  </a:cxn>
                  <a:cxn ang="0">
                    <a:pos x="70" y="14"/>
                  </a:cxn>
                  <a:cxn ang="0">
                    <a:pos x="50" y="18"/>
                  </a:cxn>
                  <a:cxn ang="0">
                    <a:pos x="26" y="14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2" h="18">
                    <a:moveTo>
                      <a:pt x="0" y="0"/>
                    </a:moveTo>
                    <a:lnTo>
                      <a:pt x="102" y="0"/>
                    </a:lnTo>
                    <a:lnTo>
                      <a:pt x="98" y="2"/>
                    </a:lnTo>
                    <a:lnTo>
                      <a:pt x="88" y="8"/>
                    </a:lnTo>
                    <a:lnTo>
                      <a:pt x="70" y="14"/>
                    </a:lnTo>
                    <a:lnTo>
                      <a:pt x="50" y="18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31" name="Freeform 130"/>
              <p:cNvSpPr>
                <a:spLocks noEditPoints="1"/>
              </p:cNvSpPr>
              <p:nvPr/>
            </p:nvSpPr>
            <p:spPr bwMode="gray">
              <a:xfrm rot="673376">
                <a:off x="1062622" y="1594096"/>
                <a:ext cx="468594" cy="54521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80" y="6"/>
                  </a:cxn>
                  <a:cxn ang="0">
                    <a:pos x="48" y="22"/>
                  </a:cxn>
                  <a:cxn ang="0">
                    <a:pos x="22" y="48"/>
                  </a:cxn>
                  <a:cxn ang="0">
                    <a:pos x="6" y="80"/>
                  </a:cxn>
                  <a:cxn ang="0">
                    <a:pos x="0" y="118"/>
                  </a:cxn>
                  <a:cxn ang="0">
                    <a:pos x="4" y="150"/>
                  </a:cxn>
                  <a:cxn ang="0">
                    <a:pos x="18" y="180"/>
                  </a:cxn>
                  <a:cxn ang="0">
                    <a:pos x="38" y="204"/>
                  </a:cxn>
                  <a:cxn ang="0">
                    <a:pos x="64" y="222"/>
                  </a:cxn>
                  <a:cxn ang="0">
                    <a:pos x="64" y="276"/>
                  </a:cxn>
                  <a:cxn ang="0">
                    <a:pos x="172" y="276"/>
                  </a:cxn>
                  <a:cxn ang="0">
                    <a:pos x="172" y="222"/>
                  </a:cxn>
                  <a:cxn ang="0">
                    <a:pos x="198" y="202"/>
                  </a:cxn>
                  <a:cxn ang="0">
                    <a:pos x="216" y="178"/>
                  </a:cxn>
                  <a:cxn ang="0">
                    <a:pos x="230" y="150"/>
                  </a:cxn>
                  <a:cxn ang="0">
                    <a:pos x="234" y="118"/>
                  </a:cxn>
                  <a:cxn ang="0">
                    <a:pos x="228" y="80"/>
                  </a:cxn>
                  <a:cxn ang="0">
                    <a:pos x="212" y="48"/>
                  </a:cxn>
                  <a:cxn ang="0">
                    <a:pos x="186" y="22"/>
                  </a:cxn>
                  <a:cxn ang="0">
                    <a:pos x="154" y="6"/>
                  </a:cxn>
                  <a:cxn ang="0">
                    <a:pos x="118" y="0"/>
                  </a:cxn>
                  <a:cxn ang="0">
                    <a:pos x="140" y="206"/>
                  </a:cxn>
                  <a:cxn ang="0">
                    <a:pos x="140" y="250"/>
                  </a:cxn>
                  <a:cxn ang="0">
                    <a:pos x="94" y="250"/>
                  </a:cxn>
                  <a:cxn ang="0">
                    <a:pos x="94" y="206"/>
                  </a:cxn>
                  <a:cxn ang="0">
                    <a:pos x="66" y="194"/>
                  </a:cxn>
                  <a:cxn ang="0">
                    <a:pos x="46" y="174"/>
                  </a:cxn>
                  <a:cxn ang="0">
                    <a:pos x="32" y="150"/>
                  </a:cxn>
                  <a:cxn ang="0">
                    <a:pos x="28" y="120"/>
                  </a:cxn>
                  <a:cxn ang="0">
                    <a:pos x="32" y="92"/>
                  </a:cxn>
                  <a:cxn ang="0">
                    <a:pos x="44" y="68"/>
                  </a:cxn>
                  <a:cxn ang="0">
                    <a:pos x="64" y="48"/>
                  </a:cxn>
                  <a:cxn ang="0">
                    <a:pos x="88" y="36"/>
                  </a:cxn>
                  <a:cxn ang="0">
                    <a:pos x="116" y="30"/>
                  </a:cxn>
                  <a:cxn ang="0">
                    <a:pos x="144" y="36"/>
                  </a:cxn>
                  <a:cxn ang="0">
                    <a:pos x="168" y="48"/>
                  </a:cxn>
                  <a:cxn ang="0">
                    <a:pos x="188" y="68"/>
                  </a:cxn>
                  <a:cxn ang="0">
                    <a:pos x="200" y="92"/>
                  </a:cxn>
                  <a:cxn ang="0">
                    <a:pos x="206" y="120"/>
                  </a:cxn>
                  <a:cxn ang="0">
                    <a:pos x="200" y="150"/>
                  </a:cxn>
                  <a:cxn ang="0">
                    <a:pos x="186" y="174"/>
                  </a:cxn>
                  <a:cxn ang="0">
                    <a:pos x="166" y="194"/>
                  </a:cxn>
                  <a:cxn ang="0">
                    <a:pos x="140" y="206"/>
                  </a:cxn>
                </a:cxnLst>
                <a:rect l="0" t="0" r="r" b="b"/>
                <a:pathLst>
                  <a:path w="234" h="276">
                    <a:moveTo>
                      <a:pt x="118" y="0"/>
                    </a:moveTo>
                    <a:lnTo>
                      <a:pt x="80" y="6"/>
                    </a:lnTo>
                    <a:lnTo>
                      <a:pt x="48" y="22"/>
                    </a:lnTo>
                    <a:lnTo>
                      <a:pt x="22" y="48"/>
                    </a:lnTo>
                    <a:lnTo>
                      <a:pt x="6" y="80"/>
                    </a:lnTo>
                    <a:lnTo>
                      <a:pt x="0" y="118"/>
                    </a:lnTo>
                    <a:lnTo>
                      <a:pt x="4" y="150"/>
                    </a:lnTo>
                    <a:lnTo>
                      <a:pt x="18" y="180"/>
                    </a:lnTo>
                    <a:lnTo>
                      <a:pt x="38" y="204"/>
                    </a:lnTo>
                    <a:lnTo>
                      <a:pt x="64" y="222"/>
                    </a:lnTo>
                    <a:lnTo>
                      <a:pt x="64" y="276"/>
                    </a:lnTo>
                    <a:lnTo>
                      <a:pt x="172" y="276"/>
                    </a:lnTo>
                    <a:lnTo>
                      <a:pt x="172" y="222"/>
                    </a:lnTo>
                    <a:lnTo>
                      <a:pt x="198" y="202"/>
                    </a:lnTo>
                    <a:lnTo>
                      <a:pt x="216" y="178"/>
                    </a:lnTo>
                    <a:lnTo>
                      <a:pt x="230" y="150"/>
                    </a:lnTo>
                    <a:lnTo>
                      <a:pt x="234" y="118"/>
                    </a:lnTo>
                    <a:lnTo>
                      <a:pt x="228" y="80"/>
                    </a:lnTo>
                    <a:lnTo>
                      <a:pt x="212" y="48"/>
                    </a:lnTo>
                    <a:lnTo>
                      <a:pt x="186" y="22"/>
                    </a:lnTo>
                    <a:lnTo>
                      <a:pt x="154" y="6"/>
                    </a:lnTo>
                    <a:lnTo>
                      <a:pt x="118" y="0"/>
                    </a:lnTo>
                    <a:close/>
                    <a:moveTo>
                      <a:pt x="140" y="206"/>
                    </a:moveTo>
                    <a:lnTo>
                      <a:pt x="140" y="250"/>
                    </a:lnTo>
                    <a:lnTo>
                      <a:pt x="94" y="250"/>
                    </a:lnTo>
                    <a:lnTo>
                      <a:pt x="94" y="206"/>
                    </a:lnTo>
                    <a:lnTo>
                      <a:pt x="66" y="194"/>
                    </a:lnTo>
                    <a:lnTo>
                      <a:pt x="46" y="174"/>
                    </a:lnTo>
                    <a:lnTo>
                      <a:pt x="32" y="150"/>
                    </a:lnTo>
                    <a:lnTo>
                      <a:pt x="28" y="120"/>
                    </a:lnTo>
                    <a:lnTo>
                      <a:pt x="32" y="92"/>
                    </a:lnTo>
                    <a:lnTo>
                      <a:pt x="44" y="68"/>
                    </a:lnTo>
                    <a:lnTo>
                      <a:pt x="64" y="48"/>
                    </a:lnTo>
                    <a:lnTo>
                      <a:pt x="88" y="36"/>
                    </a:lnTo>
                    <a:lnTo>
                      <a:pt x="116" y="30"/>
                    </a:lnTo>
                    <a:lnTo>
                      <a:pt x="144" y="36"/>
                    </a:lnTo>
                    <a:lnTo>
                      <a:pt x="168" y="48"/>
                    </a:lnTo>
                    <a:lnTo>
                      <a:pt x="188" y="68"/>
                    </a:lnTo>
                    <a:lnTo>
                      <a:pt x="200" y="92"/>
                    </a:lnTo>
                    <a:lnTo>
                      <a:pt x="206" y="120"/>
                    </a:lnTo>
                    <a:lnTo>
                      <a:pt x="200" y="150"/>
                    </a:lnTo>
                    <a:lnTo>
                      <a:pt x="186" y="174"/>
                    </a:lnTo>
                    <a:lnTo>
                      <a:pt x="166" y="194"/>
                    </a:lnTo>
                    <a:lnTo>
                      <a:pt x="140" y="2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18" name="Group 304"/>
            <p:cNvGrpSpPr/>
            <p:nvPr/>
          </p:nvGrpSpPr>
          <p:grpSpPr bwMode="gray">
            <a:xfrm>
              <a:off x="1187917" y="716280"/>
              <a:ext cx="130358" cy="131072"/>
              <a:chOff x="6229820" y="1552132"/>
              <a:chExt cx="392270" cy="39441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9" name="Rectangle 77"/>
              <p:cNvSpPr>
                <a:spLocks noChangeArrowheads="1"/>
              </p:cNvSpPr>
              <p:nvPr/>
            </p:nvSpPr>
            <p:spPr bwMode="gray">
              <a:xfrm>
                <a:off x="6407344" y="1552132"/>
                <a:ext cx="37223" cy="61269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0" name="Rectangle 78"/>
              <p:cNvSpPr>
                <a:spLocks noChangeArrowheads="1"/>
              </p:cNvSpPr>
              <p:nvPr/>
            </p:nvSpPr>
            <p:spPr bwMode="gray">
              <a:xfrm>
                <a:off x="6407344" y="1886239"/>
                <a:ext cx="37223" cy="60312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1" name="Rectangle 79"/>
              <p:cNvSpPr>
                <a:spLocks noChangeArrowheads="1"/>
              </p:cNvSpPr>
              <p:nvPr/>
            </p:nvSpPr>
            <p:spPr bwMode="gray">
              <a:xfrm>
                <a:off x="6229820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2" name="Rectangle 80"/>
              <p:cNvSpPr>
                <a:spLocks noChangeArrowheads="1"/>
              </p:cNvSpPr>
              <p:nvPr/>
            </p:nvSpPr>
            <p:spPr bwMode="gray">
              <a:xfrm>
                <a:off x="6561961" y="1731152"/>
                <a:ext cx="60129" cy="36378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3" name="Freeform 81"/>
              <p:cNvSpPr>
                <a:spLocks/>
              </p:cNvSpPr>
              <p:nvPr/>
            </p:nvSpPr>
            <p:spPr bwMode="gray">
              <a:xfrm>
                <a:off x="6274678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4" name="Freeform 82"/>
              <p:cNvSpPr>
                <a:spLocks/>
              </p:cNvSpPr>
              <p:nvPr/>
            </p:nvSpPr>
            <p:spPr bwMode="gray">
              <a:xfrm>
                <a:off x="6509467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45"/>
                  </a:cxn>
                  <a:cxn ang="0">
                    <a:pos x="45" y="72"/>
                  </a:cxn>
                  <a:cxn ang="0">
                    <a:pos x="0" y="27"/>
                  </a:cxn>
                  <a:cxn ang="0">
                    <a:pos x="27" y="0"/>
                  </a:cxn>
                  <a:cxn ang="0">
                    <a:pos x="72" y="45"/>
                  </a:cxn>
                </a:cxnLst>
                <a:rect l="0" t="0" r="r" b="b"/>
                <a:pathLst>
                  <a:path w="72" h="72">
                    <a:moveTo>
                      <a:pt x="72" y="45"/>
                    </a:moveTo>
                    <a:lnTo>
                      <a:pt x="45" y="72"/>
                    </a:lnTo>
                    <a:lnTo>
                      <a:pt x="0" y="27"/>
                    </a:lnTo>
                    <a:lnTo>
                      <a:pt x="27" y="0"/>
                    </a:lnTo>
                    <a:lnTo>
                      <a:pt x="72" y="45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5" name="Freeform 83"/>
              <p:cNvSpPr>
                <a:spLocks/>
              </p:cNvSpPr>
              <p:nvPr/>
            </p:nvSpPr>
            <p:spPr bwMode="gray">
              <a:xfrm>
                <a:off x="6274678" y="1833586"/>
                <a:ext cx="68719" cy="68928"/>
              </a:xfrm>
              <a:custGeom>
                <a:avLst/>
                <a:gdLst/>
                <a:ahLst/>
                <a:cxnLst>
                  <a:cxn ang="0">
                    <a:pos x="45" y="0"/>
                  </a:cxn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</a:cxnLst>
                <a:rect l="0" t="0" r="r" b="b"/>
                <a:pathLst>
                  <a:path w="72" h="72">
                    <a:moveTo>
                      <a:pt x="45" y="0"/>
                    </a:moveTo>
                    <a:lnTo>
                      <a:pt x="72" y="27"/>
                    </a:ln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6" name="Freeform 84"/>
              <p:cNvSpPr>
                <a:spLocks/>
              </p:cNvSpPr>
              <p:nvPr/>
            </p:nvSpPr>
            <p:spPr bwMode="gray">
              <a:xfrm>
                <a:off x="6509467" y="1598084"/>
                <a:ext cx="68719" cy="68928"/>
              </a:xfrm>
              <a:custGeom>
                <a:avLst/>
                <a:gdLst/>
                <a:ahLst/>
                <a:cxnLst>
                  <a:cxn ang="0">
                    <a:pos x="72" y="27"/>
                  </a:cxn>
                  <a:cxn ang="0">
                    <a:pos x="27" y="72"/>
                  </a:cxn>
                  <a:cxn ang="0">
                    <a:pos x="0" y="45"/>
                  </a:cxn>
                  <a:cxn ang="0">
                    <a:pos x="45" y="0"/>
                  </a:cxn>
                  <a:cxn ang="0">
                    <a:pos x="72" y="27"/>
                  </a:cxn>
                </a:cxnLst>
                <a:rect l="0" t="0" r="r" b="b"/>
                <a:pathLst>
                  <a:path w="72" h="72">
                    <a:moveTo>
                      <a:pt x="72" y="27"/>
                    </a:moveTo>
                    <a:lnTo>
                      <a:pt x="27" y="72"/>
                    </a:lnTo>
                    <a:lnTo>
                      <a:pt x="0" y="45"/>
                    </a:lnTo>
                    <a:lnTo>
                      <a:pt x="45" y="0"/>
                    </a:lnTo>
                    <a:lnTo>
                      <a:pt x="72" y="2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7" name="Freeform 85"/>
              <p:cNvSpPr>
                <a:spLocks/>
              </p:cNvSpPr>
              <p:nvPr/>
            </p:nvSpPr>
            <p:spPr bwMode="gray">
              <a:xfrm>
                <a:off x="6312855" y="1636377"/>
                <a:ext cx="113577" cy="226887"/>
              </a:xfrm>
              <a:custGeom>
                <a:avLst/>
                <a:gdLst/>
                <a:ahLst/>
                <a:cxnLst>
                  <a:cxn ang="0">
                    <a:pos x="119" y="197"/>
                  </a:cxn>
                  <a:cxn ang="0">
                    <a:pos x="93" y="194"/>
                  </a:cxn>
                  <a:cxn ang="0">
                    <a:pos x="72" y="182"/>
                  </a:cxn>
                  <a:cxn ang="0">
                    <a:pos x="54" y="165"/>
                  </a:cxn>
                  <a:cxn ang="0">
                    <a:pos x="44" y="143"/>
                  </a:cxn>
                  <a:cxn ang="0">
                    <a:pos x="39" y="119"/>
                  </a:cxn>
                  <a:cxn ang="0">
                    <a:pos x="44" y="93"/>
                  </a:cxn>
                  <a:cxn ang="0">
                    <a:pos x="54" y="72"/>
                  </a:cxn>
                  <a:cxn ang="0">
                    <a:pos x="72" y="54"/>
                  </a:cxn>
                  <a:cxn ang="0">
                    <a:pos x="93" y="44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39"/>
                  </a:cxn>
                  <a:cxn ang="0">
                    <a:pos x="119" y="0"/>
                  </a:cxn>
                  <a:cxn ang="0">
                    <a:pos x="87" y="3"/>
                  </a:cxn>
                  <a:cxn ang="0">
                    <a:pos x="59" y="15"/>
                  </a:cxn>
                  <a:cxn ang="0">
                    <a:pos x="35" y="35"/>
                  </a:cxn>
                  <a:cxn ang="0">
                    <a:pos x="17" y="59"/>
                  </a:cxn>
                  <a:cxn ang="0">
                    <a:pos x="5" y="87"/>
                  </a:cxn>
                  <a:cxn ang="0">
                    <a:pos x="0" y="119"/>
                  </a:cxn>
                  <a:cxn ang="0">
                    <a:pos x="5" y="150"/>
                  </a:cxn>
                  <a:cxn ang="0">
                    <a:pos x="17" y="179"/>
                  </a:cxn>
                  <a:cxn ang="0">
                    <a:pos x="35" y="203"/>
                  </a:cxn>
                  <a:cxn ang="0">
                    <a:pos x="59" y="221"/>
                  </a:cxn>
                  <a:cxn ang="0">
                    <a:pos x="87" y="233"/>
                  </a:cxn>
                  <a:cxn ang="0">
                    <a:pos x="119" y="237"/>
                  </a:cxn>
                  <a:cxn ang="0">
                    <a:pos x="119" y="197"/>
                  </a:cxn>
                  <a:cxn ang="0">
                    <a:pos x="119" y="197"/>
                  </a:cxn>
                  <a:cxn ang="0">
                    <a:pos x="119" y="197"/>
                  </a:cxn>
                </a:cxnLst>
                <a:rect l="0" t="0" r="r" b="b"/>
                <a:pathLst>
                  <a:path w="119" h="237">
                    <a:moveTo>
                      <a:pt x="119" y="197"/>
                    </a:moveTo>
                    <a:lnTo>
                      <a:pt x="93" y="194"/>
                    </a:lnTo>
                    <a:lnTo>
                      <a:pt x="72" y="182"/>
                    </a:lnTo>
                    <a:lnTo>
                      <a:pt x="54" y="165"/>
                    </a:lnTo>
                    <a:lnTo>
                      <a:pt x="44" y="143"/>
                    </a:lnTo>
                    <a:lnTo>
                      <a:pt x="39" y="119"/>
                    </a:lnTo>
                    <a:lnTo>
                      <a:pt x="44" y="93"/>
                    </a:lnTo>
                    <a:lnTo>
                      <a:pt x="54" y="72"/>
                    </a:lnTo>
                    <a:lnTo>
                      <a:pt x="72" y="54"/>
                    </a:lnTo>
                    <a:lnTo>
                      <a:pt x="93" y="44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39"/>
                    </a:lnTo>
                    <a:lnTo>
                      <a:pt x="119" y="0"/>
                    </a:lnTo>
                    <a:lnTo>
                      <a:pt x="87" y="3"/>
                    </a:lnTo>
                    <a:lnTo>
                      <a:pt x="59" y="15"/>
                    </a:lnTo>
                    <a:lnTo>
                      <a:pt x="35" y="35"/>
                    </a:lnTo>
                    <a:lnTo>
                      <a:pt x="17" y="59"/>
                    </a:lnTo>
                    <a:lnTo>
                      <a:pt x="5" y="87"/>
                    </a:lnTo>
                    <a:lnTo>
                      <a:pt x="0" y="119"/>
                    </a:lnTo>
                    <a:lnTo>
                      <a:pt x="5" y="150"/>
                    </a:lnTo>
                    <a:lnTo>
                      <a:pt x="17" y="179"/>
                    </a:lnTo>
                    <a:lnTo>
                      <a:pt x="35" y="203"/>
                    </a:lnTo>
                    <a:lnTo>
                      <a:pt x="59" y="221"/>
                    </a:lnTo>
                    <a:lnTo>
                      <a:pt x="87" y="233"/>
                    </a:lnTo>
                    <a:lnTo>
                      <a:pt x="119" y="237"/>
                    </a:lnTo>
                    <a:lnTo>
                      <a:pt x="119" y="197"/>
                    </a:lnTo>
                    <a:lnTo>
                      <a:pt x="119" y="197"/>
                    </a:lnTo>
                    <a:lnTo>
                      <a:pt x="119" y="197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  <p:sp>
            <p:nvSpPr>
              <p:cNvPr id="128" name="Freeform 86"/>
              <p:cNvSpPr>
                <a:spLocks/>
              </p:cNvSpPr>
              <p:nvPr/>
            </p:nvSpPr>
            <p:spPr bwMode="gray">
              <a:xfrm>
                <a:off x="6426432" y="1636377"/>
                <a:ext cx="112623" cy="226887"/>
              </a:xfrm>
              <a:custGeom>
                <a:avLst/>
                <a:gdLst/>
                <a:ahLst/>
                <a:cxnLst>
                  <a:cxn ang="0">
                    <a:pos x="118" y="119"/>
                  </a:cxn>
                  <a:cxn ang="0">
                    <a:pos x="114" y="87"/>
                  </a:cxn>
                  <a:cxn ang="0">
                    <a:pos x="102" y="59"/>
                  </a:cxn>
                  <a:cxn ang="0">
                    <a:pos x="84" y="35"/>
                  </a:cxn>
                  <a:cxn ang="0">
                    <a:pos x="60" y="15"/>
                  </a:cxn>
                  <a:cxn ang="0">
                    <a:pos x="31" y="3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25" y="44"/>
                  </a:cxn>
                  <a:cxn ang="0">
                    <a:pos x="46" y="54"/>
                  </a:cxn>
                  <a:cxn ang="0">
                    <a:pos x="64" y="72"/>
                  </a:cxn>
                  <a:cxn ang="0">
                    <a:pos x="75" y="93"/>
                  </a:cxn>
                  <a:cxn ang="0">
                    <a:pos x="79" y="119"/>
                  </a:cxn>
                  <a:cxn ang="0">
                    <a:pos x="75" y="143"/>
                  </a:cxn>
                  <a:cxn ang="0">
                    <a:pos x="64" y="165"/>
                  </a:cxn>
                  <a:cxn ang="0">
                    <a:pos x="46" y="182"/>
                  </a:cxn>
                  <a:cxn ang="0">
                    <a:pos x="25" y="194"/>
                  </a:cxn>
                  <a:cxn ang="0">
                    <a:pos x="0" y="197"/>
                  </a:cxn>
                  <a:cxn ang="0">
                    <a:pos x="0" y="237"/>
                  </a:cxn>
                  <a:cxn ang="0">
                    <a:pos x="31" y="233"/>
                  </a:cxn>
                  <a:cxn ang="0">
                    <a:pos x="60" y="221"/>
                  </a:cxn>
                  <a:cxn ang="0">
                    <a:pos x="84" y="203"/>
                  </a:cxn>
                  <a:cxn ang="0">
                    <a:pos x="102" y="179"/>
                  </a:cxn>
                  <a:cxn ang="0">
                    <a:pos x="114" y="150"/>
                  </a:cxn>
                  <a:cxn ang="0">
                    <a:pos x="118" y="119"/>
                  </a:cxn>
                </a:cxnLst>
                <a:rect l="0" t="0" r="r" b="b"/>
                <a:pathLst>
                  <a:path w="118" h="237">
                    <a:moveTo>
                      <a:pt x="118" y="119"/>
                    </a:moveTo>
                    <a:lnTo>
                      <a:pt x="114" y="87"/>
                    </a:lnTo>
                    <a:lnTo>
                      <a:pt x="102" y="59"/>
                    </a:lnTo>
                    <a:lnTo>
                      <a:pt x="84" y="35"/>
                    </a:lnTo>
                    <a:lnTo>
                      <a:pt x="60" y="15"/>
                    </a:lnTo>
                    <a:lnTo>
                      <a:pt x="31" y="3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25" y="44"/>
                    </a:lnTo>
                    <a:lnTo>
                      <a:pt x="46" y="54"/>
                    </a:lnTo>
                    <a:lnTo>
                      <a:pt x="64" y="72"/>
                    </a:lnTo>
                    <a:lnTo>
                      <a:pt x="75" y="93"/>
                    </a:lnTo>
                    <a:lnTo>
                      <a:pt x="79" y="119"/>
                    </a:lnTo>
                    <a:lnTo>
                      <a:pt x="75" y="143"/>
                    </a:lnTo>
                    <a:lnTo>
                      <a:pt x="64" y="165"/>
                    </a:lnTo>
                    <a:lnTo>
                      <a:pt x="46" y="182"/>
                    </a:lnTo>
                    <a:lnTo>
                      <a:pt x="25" y="194"/>
                    </a:lnTo>
                    <a:lnTo>
                      <a:pt x="0" y="197"/>
                    </a:lnTo>
                    <a:lnTo>
                      <a:pt x="0" y="237"/>
                    </a:lnTo>
                    <a:lnTo>
                      <a:pt x="31" y="233"/>
                    </a:lnTo>
                    <a:lnTo>
                      <a:pt x="60" y="221"/>
                    </a:lnTo>
                    <a:lnTo>
                      <a:pt x="84" y="203"/>
                    </a:lnTo>
                    <a:lnTo>
                      <a:pt x="102" y="179"/>
                    </a:lnTo>
                    <a:lnTo>
                      <a:pt x="114" y="150"/>
                    </a:lnTo>
                    <a:lnTo>
                      <a:pt x="118" y="119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800">
                  <a:ln>
                    <a:solidFill>
                      <a:srgbClr val="FFFFFF"/>
                    </a:solidFill>
                  </a:ln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5367" y="220320"/>
            <a:ext cx="736143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454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tls.dinhvichinhxac.online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tls.dinhvichinhxac.online/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EABD6D-2BC9-4A39-2DC6-952C377C460C}"/>
              </a:ext>
            </a:extLst>
          </p:cNvPr>
          <p:cNvSpPr/>
          <p:nvPr/>
        </p:nvSpPr>
        <p:spPr>
          <a:xfrm>
            <a:off x="6329779" y="2268297"/>
            <a:ext cx="1944209" cy="2596666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114383-1C95-F2BD-F366-87EA6A12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54920"/>
            <a:ext cx="5150502" cy="319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00DB2C-8069-EA5E-0D45-AA80EA1B3818}"/>
              </a:ext>
            </a:extLst>
          </p:cNvPr>
          <p:cNvSpPr/>
          <p:nvPr/>
        </p:nvSpPr>
        <p:spPr>
          <a:xfrm>
            <a:off x="6507332" y="2392813"/>
            <a:ext cx="157134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D56D59-241B-96AC-C6EE-0BBDA79B9F7D}"/>
              </a:ext>
            </a:extLst>
          </p:cNvPr>
          <p:cNvSpPr/>
          <p:nvPr/>
        </p:nvSpPr>
        <p:spPr>
          <a:xfrm>
            <a:off x="6507332" y="2880175"/>
            <a:ext cx="157134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761639-DCF4-F69F-4990-3A80893B5E60}"/>
              </a:ext>
            </a:extLst>
          </p:cNvPr>
          <p:cNvSpPr/>
          <p:nvPr/>
        </p:nvSpPr>
        <p:spPr>
          <a:xfrm>
            <a:off x="6507332" y="3367537"/>
            <a:ext cx="157134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96A33C-2ADA-CEDC-B654-2576B8A6382F}"/>
              </a:ext>
            </a:extLst>
          </p:cNvPr>
          <p:cNvSpPr/>
          <p:nvPr/>
        </p:nvSpPr>
        <p:spPr>
          <a:xfrm>
            <a:off x="6507332" y="3854899"/>
            <a:ext cx="157134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Telemetry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438BEE-62AB-9B41-FBDA-129CB0CB31AB}"/>
              </a:ext>
            </a:extLst>
          </p:cNvPr>
          <p:cNvSpPr/>
          <p:nvPr/>
        </p:nvSpPr>
        <p:spPr>
          <a:xfrm>
            <a:off x="6507332" y="4344540"/>
            <a:ext cx="1571348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133F1-5D5E-AAEB-4D83-08B72A107760}"/>
              </a:ext>
            </a:extLst>
          </p:cNvPr>
          <p:cNvSpPr txBox="1"/>
          <p:nvPr/>
        </p:nvSpPr>
        <p:spPr>
          <a:xfrm>
            <a:off x="439950" y="5147474"/>
            <a:ext cx="838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https://rtls.dinhvichinhxac.online/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B4904C-71E3-2365-E1B1-9C8BD9232724}"/>
              </a:ext>
            </a:extLst>
          </p:cNvPr>
          <p:cNvSpPr/>
          <p:nvPr/>
        </p:nvSpPr>
        <p:spPr>
          <a:xfrm>
            <a:off x="6102793" y="1710526"/>
            <a:ext cx="2380425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CDB67-F76E-569C-32B4-F38A16BE8737}"/>
              </a:ext>
            </a:extLst>
          </p:cNvPr>
          <p:cNvSpPr txBox="1"/>
          <p:nvPr/>
        </p:nvSpPr>
        <p:spPr>
          <a:xfrm>
            <a:off x="0" y="730970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7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EEF254-3D91-5DE9-B8EC-FC82B62E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EF28F-4A52-1605-B695-A7A09578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2050" name="Picture 2" descr="Gateway Icon Images – Browse 14,485 Stock Photos, Vectors ...">
            <a:extLst>
              <a:ext uri="{FF2B5EF4-FFF2-40B4-BE49-F238E27FC236}">
                <a16:creationId xmlns:a16="http://schemas.microsoft.com/office/drawing/2014/main" id="{A947B803-E6DB-D8EB-E97F-1ADD73FAD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t="20868" r="4950" b="17670"/>
          <a:stretch/>
        </p:blipFill>
        <p:spPr bwMode="auto">
          <a:xfrm>
            <a:off x="3302000" y="2634627"/>
            <a:ext cx="2468880" cy="17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9B10C1-129E-19BF-6F04-124255B9029E}"/>
              </a:ext>
            </a:extLst>
          </p:cNvPr>
          <p:cNvSpPr/>
          <p:nvPr/>
        </p:nvSpPr>
        <p:spPr>
          <a:xfrm>
            <a:off x="3466681" y="1187433"/>
            <a:ext cx="2139518" cy="7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, BLE, Ethernet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434269-966A-50C2-CFE1-F34D95C2EA0B}"/>
              </a:ext>
            </a:extLst>
          </p:cNvPr>
          <p:cNvSpPr/>
          <p:nvPr/>
        </p:nvSpPr>
        <p:spPr>
          <a:xfrm>
            <a:off x="6466484" y="3111736"/>
            <a:ext cx="2139517" cy="7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BLE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0726E2-0C1B-633D-2DBE-6A504C82BC1D}"/>
              </a:ext>
            </a:extLst>
          </p:cNvPr>
          <p:cNvSpPr/>
          <p:nvPr/>
        </p:nvSpPr>
        <p:spPr>
          <a:xfrm>
            <a:off x="3466681" y="5036041"/>
            <a:ext cx="2139517" cy="7901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MQTTS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8E447C-1EDF-AB27-F90C-B5A9E05D2C54}"/>
              </a:ext>
            </a:extLst>
          </p:cNvPr>
          <p:cNvSpPr/>
          <p:nvPr/>
        </p:nvSpPr>
        <p:spPr>
          <a:xfrm>
            <a:off x="365279" y="3067859"/>
            <a:ext cx="2139517" cy="8778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220VAC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66AEE-188E-2B02-42F2-B163AA55C82C}"/>
              </a:ext>
            </a:extLst>
          </p:cNvPr>
          <p:cNvSpPr txBox="1"/>
          <p:nvPr/>
        </p:nvSpPr>
        <p:spPr>
          <a:xfrm>
            <a:off x="0" y="73097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3CF271-5C95-333F-897E-0A09EC78BA9B}"/>
              </a:ext>
            </a:extLst>
          </p:cNvPr>
          <p:cNvCxnSpPr>
            <a:stCxn id="2050" idx="0"/>
            <a:endCxn id="7" idx="2"/>
          </p:cNvCxnSpPr>
          <p:nvPr/>
        </p:nvCxnSpPr>
        <p:spPr>
          <a:xfrm flipV="1">
            <a:off x="4536440" y="1977546"/>
            <a:ext cx="0" cy="657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33FB71-EFCA-9221-DD15-AE7C29E79DA1}"/>
              </a:ext>
            </a:extLst>
          </p:cNvPr>
          <p:cNvCxnSpPr>
            <a:stCxn id="2050" idx="3"/>
            <a:endCxn id="8" idx="1"/>
          </p:cNvCxnSpPr>
          <p:nvPr/>
        </p:nvCxnSpPr>
        <p:spPr>
          <a:xfrm flipV="1">
            <a:off x="5770880" y="3506793"/>
            <a:ext cx="69560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A69B0B-E121-E9CD-5D3E-937CC446093C}"/>
              </a:ext>
            </a:extLst>
          </p:cNvPr>
          <p:cNvCxnSpPr>
            <a:stCxn id="2050" idx="1"/>
            <a:endCxn id="10" idx="3"/>
          </p:cNvCxnSpPr>
          <p:nvPr/>
        </p:nvCxnSpPr>
        <p:spPr>
          <a:xfrm flipH="1" flipV="1">
            <a:off x="2504796" y="3506792"/>
            <a:ext cx="797204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15DAD4-CF79-5B7E-AE6B-6AB13AEF3675}"/>
              </a:ext>
            </a:extLst>
          </p:cNvPr>
          <p:cNvCxnSpPr>
            <a:stCxn id="2050" idx="2"/>
            <a:endCxn id="9" idx="0"/>
          </p:cNvCxnSpPr>
          <p:nvPr/>
        </p:nvCxnSpPr>
        <p:spPr>
          <a:xfrm>
            <a:off x="4536440" y="4378960"/>
            <a:ext cx="0" cy="657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4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0D37C-311F-5A0D-3003-F85F1976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BEC2823-8302-B0CE-F8E1-C68182E5D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1030" name="Picture 6" descr="MDEK1001 Development Kit - Qorvo | Mouser">
            <a:extLst>
              <a:ext uri="{FF2B5EF4-FFF2-40B4-BE49-F238E27FC236}">
                <a16:creationId xmlns:a16="http://schemas.microsoft.com/office/drawing/2014/main" id="{E171BFEC-7D2C-1FDC-072A-4278D533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4775"/>
            <a:ext cx="2403564" cy="17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5293B6-A143-69B5-9146-281494C4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08" y="3102833"/>
            <a:ext cx="1873934" cy="2456682"/>
          </a:xfrm>
          <a:prstGeom prst="rect">
            <a:avLst/>
          </a:prstGeom>
        </p:spPr>
      </p:pic>
      <p:pic>
        <p:nvPicPr>
          <p:cNvPr id="1032" name="Picture 8" descr="Clouds - Free weather icons">
            <a:extLst>
              <a:ext uri="{FF2B5EF4-FFF2-40B4-BE49-F238E27FC236}">
                <a16:creationId xmlns:a16="http://schemas.microsoft.com/office/drawing/2014/main" id="{360D126C-2306-E35F-8DE7-BF7C0C8B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10" y="3247484"/>
            <a:ext cx="1793289" cy="17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2300DE-A04F-C7DA-AA12-15483C299389}"/>
              </a:ext>
            </a:extLst>
          </p:cNvPr>
          <p:cNvCxnSpPr>
            <a:cxnSpLocks/>
          </p:cNvCxnSpPr>
          <p:nvPr/>
        </p:nvCxnSpPr>
        <p:spPr>
          <a:xfrm>
            <a:off x="2403564" y="4314361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3B119-E227-6492-08BC-70570F20B8DE}"/>
              </a:ext>
            </a:extLst>
          </p:cNvPr>
          <p:cNvCxnSpPr>
            <a:cxnSpLocks/>
          </p:cNvCxnSpPr>
          <p:nvPr/>
        </p:nvCxnSpPr>
        <p:spPr>
          <a:xfrm flipH="1">
            <a:off x="2405136" y="4450264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6FF055-94C8-68F9-2F1F-E8A4DB19B8B7}"/>
              </a:ext>
            </a:extLst>
          </p:cNvPr>
          <p:cNvCxnSpPr>
            <a:cxnSpLocks/>
          </p:cNvCxnSpPr>
          <p:nvPr/>
        </p:nvCxnSpPr>
        <p:spPr>
          <a:xfrm>
            <a:off x="5948279" y="4331930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742E5-4F63-8738-0041-2E6BEF038629}"/>
              </a:ext>
            </a:extLst>
          </p:cNvPr>
          <p:cNvCxnSpPr>
            <a:cxnSpLocks/>
          </p:cNvCxnSpPr>
          <p:nvPr/>
        </p:nvCxnSpPr>
        <p:spPr>
          <a:xfrm flipH="1">
            <a:off x="5949851" y="4467833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131404-F7F9-47F9-66F5-1D3AC39DC3BE}"/>
              </a:ext>
            </a:extLst>
          </p:cNvPr>
          <p:cNvSpPr txBox="1"/>
          <p:nvPr/>
        </p:nvSpPr>
        <p:spPr>
          <a:xfrm>
            <a:off x="2800609" y="3939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F25C1-E10D-433E-F456-10F1E3BCA07E}"/>
              </a:ext>
            </a:extLst>
          </p:cNvPr>
          <p:cNvSpPr txBox="1"/>
          <p:nvPr/>
        </p:nvSpPr>
        <p:spPr>
          <a:xfrm>
            <a:off x="6120912" y="399242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MQTTS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B44DCE1-3E3A-2FA6-7282-7BD0DC36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93" y="822011"/>
            <a:ext cx="1433757" cy="143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157772-9138-1DE7-320D-741F1B4B344A}"/>
              </a:ext>
            </a:extLst>
          </p:cNvPr>
          <p:cNvCxnSpPr>
            <a:cxnSpLocks/>
          </p:cNvCxnSpPr>
          <p:nvPr/>
        </p:nvCxnSpPr>
        <p:spPr>
          <a:xfrm flipV="1">
            <a:off x="8148877" y="2471558"/>
            <a:ext cx="0" cy="7759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BBCD2D-0515-5656-6C32-317E0BF87B96}"/>
              </a:ext>
            </a:extLst>
          </p:cNvPr>
          <p:cNvCxnSpPr>
            <a:cxnSpLocks/>
          </p:cNvCxnSpPr>
          <p:nvPr/>
        </p:nvCxnSpPr>
        <p:spPr>
          <a:xfrm>
            <a:off x="8309666" y="2471557"/>
            <a:ext cx="0" cy="7759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95D2E5-870B-33B0-0A52-CE23FC0D0EB5}"/>
              </a:ext>
            </a:extLst>
          </p:cNvPr>
          <p:cNvSpPr txBox="1"/>
          <p:nvPr/>
        </p:nvSpPr>
        <p:spPr>
          <a:xfrm>
            <a:off x="4115272" y="1496689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https://rtls.dinhvichinhxac.online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8E028A0-1F84-8CDC-6763-627D4D05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68151"/>
              </p:ext>
            </p:extLst>
          </p:nvPr>
        </p:nvGraphicFramePr>
        <p:xfrm>
          <a:off x="0" y="786562"/>
          <a:ext cx="3930240" cy="191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120">
                  <a:extLst>
                    <a:ext uri="{9D8B030D-6E8A-4147-A177-3AD203B41FA5}">
                      <a16:colId xmlns:a16="http://schemas.microsoft.com/office/drawing/2014/main" val="3445912137"/>
                    </a:ext>
                  </a:extLst>
                </a:gridCol>
                <a:gridCol w="1965120">
                  <a:extLst>
                    <a:ext uri="{9D8B030D-6E8A-4147-A177-3AD203B41FA5}">
                      <a16:colId xmlns:a16="http://schemas.microsoft.com/office/drawing/2014/main" val="3083010127"/>
                    </a:ext>
                  </a:extLst>
                </a:gridCol>
              </a:tblGrid>
              <a:tr h="38342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thống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118145"/>
                  </a:ext>
                </a:extLst>
              </a:tr>
              <a:tr h="3834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– 10 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317619"/>
                  </a:ext>
                </a:extLst>
              </a:tr>
              <a:tr h="3834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vị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trí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– 5 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17868"/>
                  </a:ext>
                </a:extLst>
              </a:tr>
              <a:tr h="3834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bao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phủ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30m x 30m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31750"/>
                  </a:ext>
                </a:extLst>
              </a:tr>
              <a:tr h="3834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xác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10 -50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38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88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918C42-8B38-983F-5411-4ACA32CCA041}"/>
              </a:ext>
            </a:extLst>
          </p:cNvPr>
          <p:cNvSpPr/>
          <p:nvPr/>
        </p:nvSpPr>
        <p:spPr>
          <a:xfrm>
            <a:off x="156076" y="2929519"/>
            <a:ext cx="2505173" cy="1666425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4722DF-3A21-65DE-DBC1-FEC8AD76E783}"/>
              </a:ext>
            </a:extLst>
          </p:cNvPr>
          <p:cNvSpPr/>
          <p:nvPr/>
        </p:nvSpPr>
        <p:spPr>
          <a:xfrm>
            <a:off x="4000500" y="931045"/>
            <a:ext cx="5021579" cy="5240388"/>
          </a:xfrm>
          <a:prstGeom prst="roundRect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E3DAE-F441-E76C-3847-03F0E7AA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5572DA-1C6D-A12A-3070-F15F76F8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DBF829-57F0-77A3-54B1-D349701A31F3}"/>
              </a:ext>
            </a:extLst>
          </p:cNvPr>
          <p:cNvSpPr/>
          <p:nvPr/>
        </p:nvSpPr>
        <p:spPr>
          <a:xfrm>
            <a:off x="716503" y="1841893"/>
            <a:ext cx="1531398" cy="56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Nguồn</a:t>
            </a:r>
            <a:r>
              <a:rPr lang="en-US" sz="1500" dirty="0"/>
              <a:t> 220VAC/50Hz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D7825D-7DF5-EF9E-867C-9FBA533D04EC}"/>
              </a:ext>
            </a:extLst>
          </p:cNvPr>
          <p:cNvSpPr/>
          <p:nvPr/>
        </p:nvSpPr>
        <p:spPr>
          <a:xfrm>
            <a:off x="657115" y="3036180"/>
            <a:ext cx="1531398" cy="56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Mạch</a:t>
            </a:r>
            <a:r>
              <a:rPr lang="en-US" sz="1500" dirty="0"/>
              <a:t> </a:t>
            </a:r>
            <a:r>
              <a:rPr lang="en-US" sz="1500" dirty="0" err="1"/>
              <a:t>nguồn</a:t>
            </a:r>
            <a:r>
              <a:rPr lang="en-US" sz="1500" dirty="0"/>
              <a:t> FLYBACK 5V/1A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6C1632-282D-F311-6D54-B0DFFC184B8D}"/>
              </a:ext>
            </a:extLst>
          </p:cNvPr>
          <p:cNvSpPr/>
          <p:nvPr/>
        </p:nvSpPr>
        <p:spPr>
          <a:xfrm>
            <a:off x="657115" y="3908776"/>
            <a:ext cx="1531398" cy="565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/>
              <a:t>Mạch</a:t>
            </a:r>
            <a:r>
              <a:rPr lang="en-US" sz="1500" dirty="0"/>
              <a:t> </a:t>
            </a:r>
            <a:r>
              <a:rPr lang="en-US" sz="1500" dirty="0" err="1"/>
              <a:t>nguồn</a:t>
            </a:r>
            <a:r>
              <a:rPr lang="en-US" sz="1500" dirty="0"/>
              <a:t> LDO 3V3/1A</a:t>
            </a:r>
          </a:p>
        </p:txBody>
      </p:sp>
      <p:pic>
        <p:nvPicPr>
          <p:cNvPr id="12" name="Picture 11" descr="ESP32-WROOM-32-N4 Espressif Systems | RF/IF and RFID | DigiKey">
            <a:extLst>
              <a:ext uri="{FF2B5EF4-FFF2-40B4-BE49-F238E27FC236}">
                <a16:creationId xmlns:a16="http://schemas.microsoft.com/office/drawing/2014/main" id="{A3F70329-85F2-6A9E-F1BE-ABD7A0C2C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25" y="2761164"/>
            <a:ext cx="1001568" cy="100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W25q128 Ic Flash 128m Spi 104mhz 8 W25q128fvsiq - Buy  W25q128fvsiq,W25q128,W25q128 Ic Flash 128m Spi 104mhz 8 W25q128fvsiq  Product on Alibaba.com">
            <a:extLst>
              <a:ext uri="{FF2B5EF4-FFF2-40B4-BE49-F238E27FC236}">
                <a16:creationId xmlns:a16="http://schemas.microsoft.com/office/drawing/2014/main" id="{E821D429-8586-0928-4E66-2323F6D10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16" y="2761164"/>
            <a:ext cx="1001568" cy="100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W5500 | WIZnet Co., Ltd.">
            <a:extLst>
              <a:ext uri="{FF2B5EF4-FFF2-40B4-BE49-F238E27FC236}">
                <a16:creationId xmlns:a16="http://schemas.microsoft.com/office/drawing/2014/main" id="{64912E05-492D-6A20-0795-68EC314BA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61" y="991223"/>
            <a:ext cx="1170432" cy="109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چیپ LED RGB WS2812B SMD پکیج 5050">
            <a:extLst>
              <a:ext uri="{FF2B5EF4-FFF2-40B4-BE49-F238E27FC236}">
                <a16:creationId xmlns:a16="http://schemas.microsoft.com/office/drawing/2014/main" id="{2DA4F998-04B2-CCB0-5D86-5976D26AC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8" t="16134" r="25025" b="20856"/>
          <a:stretch/>
        </p:blipFill>
        <p:spPr bwMode="auto">
          <a:xfrm>
            <a:off x="7649858" y="2630716"/>
            <a:ext cx="1293623" cy="11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the function of the passive piezo buzzers? - Kailitech">
            <a:extLst>
              <a:ext uri="{FF2B5EF4-FFF2-40B4-BE49-F238E27FC236}">
                <a16:creationId xmlns:a16="http://schemas.microsoft.com/office/drawing/2014/main" id="{C2324851-754C-2482-F9B5-9B9616D65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125" y="4744224"/>
            <a:ext cx="1171306" cy="105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FE2266-DCE7-ECBA-B47C-12A461D97A71}"/>
              </a:ext>
            </a:extLst>
          </p:cNvPr>
          <p:cNvSpPr txBox="1"/>
          <p:nvPr/>
        </p:nvSpPr>
        <p:spPr>
          <a:xfrm>
            <a:off x="5978763" y="3912620"/>
            <a:ext cx="1120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 ESP32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1CC01-A9C0-9EEC-25D5-87653CF9337A}"/>
              </a:ext>
            </a:extLst>
          </p:cNvPr>
          <p:cNvSpPr txBox="1"/>
          <p:nvPr/>
        </p:nvSpPr>
        <p:spPr>
          <a:xfrm>
            <a:off x="4272732" y="3887057"/>
            <a:ext cx="6335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46F86-ADD4-A165-C3C3-3D657F035F3A}"/>
              </a:ext>
            </a:extLst>
          </p:cNvPr>
          <p:cNvSpPr txBox="1"/>
          <p:nvPr/>
        </p:nvSpPr>
        <p:spPr>
          <a:xfrm>
            <a:off x="5847261" y="1995901"/>
            <a:ext cx="10211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 W5500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E08230-0A70-1E2F-79E1-F3F5CD8797C8}"/>
              </a:ext>
            </a:extLst>
          </p:cNvPr>
          <p:cNvSpPr txBox="1"/>
          <p:nvPr/>
        </p:nvSpPr>
        <p:spPr>
          <a:xfrm>
            <a:off x="7633998" y="3887057"/>
            <a:ext cx="14587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WS2812B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E56B4-1559-E2B8-7B08-D3CF5C24691A}"/>
              </a:ext>
            </a:extLst>
          </p:cNvPr>
          <p:cNvSpPr txBox="1"/>
          <p:nvPr/>
        </p:nvSpPr>
        <p:spPr>
          <a:xfrm>
            <a:off x="6151803" y="5845821"/>
            <a:ext cx="7601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2960C939-1654-9B2C-16F9-B2D607E96B6A}"/>
              </a:ext>
            </a:extLst>
          </p:cNvPr>
          <p:cNvSpPr/>
          <p:nvPr/>
        </p:nvSpPr>
        <p:spPr>
          <a:xfrm>
            <a:off x="6393180" y="2326565"/>
            <a:ext cx="137160" cy="393194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8C53A47D-B73C-D432-9578-264808BB08B9}"/>
              </a:ext>
            </a:extLst>
          </p:cNvPr>
          <p:cNvSpPr/>
          <p:nvPr/>
        </p:nvSpPr>
        <p:spPr>
          <a:xfrm rot="16200000">
            <a:off x="5363405" y="3031054"/>
            <a:ext cx="137160" cy="393194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CA18076D-71D7-58B1-A70C-7202261903B4}"/>
              </a:ext>
            </a:extLst>
          </p:cNvPr>
          <p:cNvSpPr/>
          <p:nvPr/>
        </p:nvSpPr>
        <p:spPr>
          <a:xfrm rot="16200000">
            <a:off x="7436238" y="3031054"/>
            <a:ext cx="137160" cy="393194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D29B8226-B759-01D6-E2A9-29DD322BE1F6}"/>
              </a:ext>
            </a:extLst>
          </p:cNvPr>
          <p:cNvSpPr/>
          <p:nvPr/>
        </p:nvSpPr>
        <p:spPr>
          <a:xfrm>
            <a:off x="6442709" y="4439881"/>
            <a:ext cx="137160" cy="393194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8CF81F-1089-0173-B916-6AD2FAE1CADC}"/>
              </a:ext>
            </a:extLst>
          </p:cNvPr>
          <p:cNvSpPr txBox="1"/>
          <p:nvPr/>
        </p:nvSpPr>
        <p:spPr>
          <a:xfrm>
            <a:off x="6511289" y="2370152"/>
            <a:ext cx="4844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FFEAE2-3FE7-798F-657F-7DECF9FB1E27}"/>
              </a:ext>
            </a:extLst>
          </p:cNvPr>
          <p:cNvSpPr txBox="1"/>
          <p:nvPr/>
        </p:nvSpPr>
        <p:spPr>
          <a:xfrm>
            <a:off x="5193064" y="2838627"/>
            <a:ext cx="4844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56444D-8F5B-DCE5-4563-558F7BD1F796}"/>
              </a:ext>
            </a:extLst>
          </p:cNvPr>
          <p:cNvSpPr txBox="1"/>
          <p:nvPr/>
        </p:nvSpPr>
        <p:spPr>
          <a:xfrm>
            <a:off x="7308221" y="2850950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C91E16-E58B-EA7E-486B-EE2890738752}"/>
              </a:ext>
            </a:extLst>
          </p:cNvPr>
          <p:cNvSpPr txBox="1"/>
          <p:nvPr/>
        </p:nvSpPr>
        <p:spPr>
          <a:xfrm>
            <a:off x="6599588" y="4474895"/>
            <a:ext cx="409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DFE3B368-2C2D-FD1F-9204-C5CA495D60BB}"/>
              </a:ext>
            </a:extLst>
          </p:cNvPr>
          <p:cNvSpPr/>
          <p:nvPr/>
        </p:nvSpPr>
        <p:spPr>
          <a:xfrm>
            <a:off x="1361356" y="2452262"/>
            <a:ext cx="147406" cy="4196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99228BD-335D-0838-1C03-9C65E457EAFE}"/>
              </a:ext>
            </a:extLst>
          </p:cNvPr>
          <p:cNvSpPr/>
          <p:nvPr/>
        </p:nvSpPr>
        <p:spPr>
          <a:xfrm>
            <a:off x="2804160" y="3512820"/>
            <a:ext cx="976528" cy="2499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FF77B-A660-FB35-C4FA-55AF1C1752AD}"/>
              </a:ext>
            </a:extLst>
          </p:cNvPr>
          <p:cNvSpPr txBox="1"/>
          <p:nvPr/>
        </p:nvSpPr>
        <p:spPr>
          <a:xfrm>
            <a:off x="0" y="730970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ECF4A-2BA0-3162-0BA1-F0239BAB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05111-581F-CB90-1EDE-1167CB8E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6A1F9-EEA9-1D0D-0CA6-FB06FE70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19" y="1544674"/>
            <a:ext cx="6229362" cy="3501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A96DC5-850F-C072-610C-D2C66FD3375A}"/>
              </a:ext>
            </a:extLst>
          </p:cNvPr>
          <p:cNvSpPr txBox="1"/>
          <p:nvPr/>
        </p:nvSpPr>
        <p:spPr>
          <a:xfrm>
            <a:off x="720784" y="5243546"/>
            <a:ext cx="832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Flyback 5V/1A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 TEA1721AT,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 LM1117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3V3/1A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B686C-9F1B-E148-4B64-2BF968D5CBB9}"/>
              </a:ext>
            </a:extLst>
          </p:cNvPr>
          <p:cNvSpPr txBox="1"/>
          <p:nvPr/>
        </p:nvSpPr>
        <p:spPr>
          <a:xfrm>
            <a:off x="0" y="730970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8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3F285-DB35-E19A-C9EF-9D8BD379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13EFD-7A10-384F-3623-5919ED68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294CE-E34A-CF53-D490-E618950E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393253"/>
            <a:ext cx="752475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6B6F6-02EB-8163-E758-E901FDD5B8D4}"/>
              </a:ext>
            </a:extLst>
          </p:cNvPr>
          <p:cNvSpPr txBox="1"/>
          <p:nvPr/>
        </p:nvSpPr>
        <p:spPr>
          <a:xfrm>
            <a:off x="0" y="730970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2D9-0591-8B00-66F5-20567010E301}"/>
              </a:ext>
            </a:extLst>
          </p:cNvPr>
          <p:cNvSpPr txBox="1"/>
          <p:nvPr/>
        </p:nvSpPr>
        <p:spPr>
          <a:xfrm>
            <a:off x="720784" y="5307414"/>
            <a:ext cx="77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3V3,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ESP32 Wroom-32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SoC ESP32 D0WDQ6</a:t>
            </a:r>
          </a:p>
        </p:txBody>
      </p:sp>
    </p:spTree>
    <p:extLst>
      <p:ext uri="{BB962C8B-B14F-4D97-AF65-F5344CB8AC3E}">
        <p14:creationId xmlns:p14="http://schemas.microsoft.com/office/powerpoint/2010/main" val="178239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3F285-DB35-E19A-C9EF-9D8BD379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13EFD-7A10-384F-3623-5919ED68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6B6F6-02EB-8163-E758-E901FDD5B8D4}"/>
              </a:ext>
            </a:extLst>
          </p:cNvPr>
          <p:cNvSpPr txBox="1"/>
          <p:nvPr/>
        </p:nvSpPr>
        <p:spPr>
          <a:xfrm>
            <a:off x="0" y="730970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402D9-0591-8B00-66F5-20567010E301}"/>
              </a:ext>
            </a:extLst>
          </p:cNvPr>
          <p:cNvSpPr txBox="1"/>
          <p:nvPr/>
        </p:nvSpPr>
        <p:spPr>
          <a:xfrm>
            <a:off x="720784" y="5307414"/>
            <a:ext cx="77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Ethenet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 W5500,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Ethernet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RJ 45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ngsana New" panose="02020603050405020304" pitchFamily="18" charset="-34"/>
              </a:rPr>
              <a:t>HR911105A.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199A0-252E-908E-B3CE-7D56C2CF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148733"/>
            <a:ext cx="7274560" cy="39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3F285-DB35-E19A-C9EF-9D8BD379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F13EFD-7A10-384F-3623-5919ED68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6B6F6-02EB-8163-E758-E901FDD5B8D4}"/>
              </a:ext>
            </a:extLst>
          </p:cNvPr>
          <p:cNvSpPr txBox="1"/>
          <p:nvPr/>
        </p:nvSpPr>
        <p:spPr>
          <a:xfrm>
            <a:off x="0" y="73097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 2D &amp; 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7035B-124F-D8B3-8E13-03FB55BD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4" y="1714500"/>
            <a:ext cx="3973137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F7E9B-95F7-3107-7F17-2E759942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87" y="1714500"/>
            <a:ext cx="4140953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1EC0F6-FD93-9FD2-84E7-E228C7DF2A64}"/>
              </a:ext>
            </a:extLst>
          </p:cNvPr>
          <p:cNvSpPr txBox="1"/>
          <p:nvPr/>
        </p:nvSpPr>
        <p:spPr>
          <a:xfrm>
            <a:off x="4074160" y="2992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BBAB3F-D595-EF31-0D86-D93F5988DBB4}"/>
              </a:ext>
            </a:extLst>
          </p:cNvPr>
          <p:cNvSpPr txBox="1"/>
          <p:nvPr/>
        </p:nvSpPr>
        <p:spPr>
          <a:xfrm>
            <a:off x="368564" y="5300325"/>
            <a:ext cx="8477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PCB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Ethernet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91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6D1E0B-DCE8-DC7F-901C-F7FD987F36C8}"/>
              </a:ext>
            </a:extLst>
          </p:cNvPr>
          <p:cNvSpPr/>
          <p:nvPr/>
        </p:nvSpPr>
        <p:spPr>
          <a:xfrm>
            <a:off x="5013572" y="1357763"/>
            <a:ext cx="3707623" cy="4866640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453CF6-E931-6D0F-789F-7FAE39D8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F08C3-31C0-A36F-13F4-3D44F5A8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82F295-E9CB-E67D-A373-20594FAC4E32}"/>
              </a:ext>
            </a:extLst>
          </p:cNvPr>
          <p:cNvSpPr/>
          <p:nvPr/>
        </p:nvSpPr>
        <p:spPr>
          <a:xfrm>
            <a:off x="5378062" y="18098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Nonvolatile Storage: 4KB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7C6577-0F20-4F44-B279-4E0C37855C1D}"/>
              </a:ext>
            </a:extLst>
          </p:cNvPr>
          <p:cNvSpPr/>
          <p:nvPr/>
        </p:nvSpPr>
        <p:spPr>
          <a:xfrm>
            <a:off x="5378062" y="24956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OTA Data: 2KB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D51197-76F4-F830-B734-388368D78BFD}"/>
              </a:ext>
            </a:extLst>
          </p:cNvPr>
          <p:cNvSpPr/>
          <p:nvPr/>
        </p:nvSpPr>
        <p:spPr>
          <a:xfrm>
            <a:off x="5378062" y="31814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PHY Init: 1KB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D3FDB9-ECAC-4809-9F1A-41F64804B56B}"/>
              </a:ext>
            </a:extLst>
          </p:cNvPr>
          <p:cNvSpPr/>
          <p:nvPr/>
        </p:nvSpPr>
        <p:spPr>
          <a:xfrm>
            <a:off x="5378062" y="38672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Program: 2,7 MB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4CF5AA-8B50-6283-428D-58BDA9F0FC29}"/>
              </a:ext>
            </a:extLst>
          </p:cNvPr>
          <p:cNvSpPr/>
          <p:nvPr/>
        </p:nvSpPr>
        <p:spPr>
          <a:xfrm>
            <a:off x="5378062" y="45530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Log Data: 1MB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08CF44-CCCE-A12B-4CEC-7F2CF165A8ED}"/>
              </a:ext>
            </a:extLst>
          </p:cNvPr>
          <p:cNvSpPr/>
          <p:nvPr/>
        </p:nvSpPr>
        <p:spPr>
          <a:xfrm>
            <a:off x="5378062" y="5238883"/>
            <a:ext cx="2095500" cy="5410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Param: 3KB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8C79D-9CA1-2FED-F98D-D4F137E48743}"/>
              </a:ext>
            </a:extLst>
          </p:cNvPr>
          <p:cNvSpPr txBox="1"/>
          <p:nvPr/>
        </p:nvSpPr>
        <p:spPr>
          <a:xfrm>
            <a:off x="7473562" y="1625217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0x9000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A8842-5933-5B2F-AA77-E503464AB962}"/>
              </a:ext>
            </a:extLst>
          </p:cNvPr>
          <p:cNvSpPr txBox="1"/>
          <p:nvPr/>
        </p:nvSpPr>
        <p:spPr>
          <a:xfrm>
            <a:off x="7473562" y="2274822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0xD000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D8CE5-D736-E604-F0CE-EB99FAA4485C}"/>
              </a:ext>
            </a:extLst>
          </p:cNvPr>
          <p:cNvSpPr txBox="1"/>
          <p:nvPr/>
        </p:nvSpPr>
        <p:spPr>
          <a:xfrm>
            <a:off x="7449901" y="2924427"/>
            <a:ext cx="7825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0xF000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2F454-3E40-F1F7-72AD-938332ADB73A}"/>
              </a:ext>
            </a:extLst>
          </p:cNvPr>
          <p:cNvSpPr txBox="1"/>
          <p:nvPr/>
        </p:nvSpPr>
        <p:spPr>
          <a:xfrm>
            <a:off x="7449900" y="3537837"/>
            <a:ext cx="8579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0x10000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7F8ED2-ACBC-0CD8-137F-D37CEAE4EDCA}"/>
              </a:ext>
            </a:extLst>
          </p:cNvPr>
          <p:cNvSpPr txBox="1"/>
          <p:nvPr/>
        </p:nvSpPr>
        <p:spPr>
          <a:xfrm>
            <a:off x="7449899" y="4263523"/>
            <a:ext cx="104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0x2CC000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CC82E-3481-A84C-0DE4-4157D70260AE}"/>
              </a:ext>
            </a:extLst>
          </p:cNvPr>
          <p:cNvSpPr txBox="1"/>
          <p:nvPr/>
        </p:nvSpPr>
        <p:spPr>
          <a:xfrm>
            <a:off x="7417750" y="4909437"/>
            <a:ext cx="104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0x3CA000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01123-9038-094F-DEFA-4044E867B14F}"/>
              </a:ext>
            </a:extLst>
          </p:cNvPr>
          <p:cNvSpPr txBox="1"/>
          <p:nvPr/>
        </p:nvSpPr>
        <p:spPr>
          <a:xfrm>
            <a:off x="7411066" y="5555351"/>
            <a:ext cx="1040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0x3CC000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586BF4-6730-D26D-76C9-7693CCD84348}"/>
              </a:ext>
            </a:extLst>
          </p:cNvPr>
          <p:cNvSpPr txBox="1"/>
          <p:nvPr/>
        </p:nvSpPr>
        <p:spPr>
          <a:xfrm>
            <a:off x="6104995" y="878075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8E5FC6-E5C8-4E9D-130A-93D0E2B4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5" y="1878665"/>
            <a:ext cx="3488298" cy="3477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E0A5A-7881-5601-48CC-2B2CFA46734C}"/>
              </a:ext>
            </a:extLst>
          </p:cNvPr>
          <p:cNvSpPr txBox="1"/>
          <p:nvPr/>
        </p:nvSpPr>
        <p:spPr>
          <a:xfrm>
            <a:off x="0" y="730970"/>
            <a:ext cx="4029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</a:t>
            </a:r>
          </a:p>
        </p:txBody>
      </p:sp>
    </p:spTree>
    <p:extLst>
      <p:ext uri="{BB962C8B-B14F-4D97-AF65-F5344CB8AC3E}">
        <p14:creationId xmlns:p14="http://schemas.microsoft.com/office/powerpoint/2010/main" val="28267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B2004-C1A0-80B6-3049-6B01BFD6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0F4CE-B099-05B6-84A0-5F0EADF1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0809E-A8FA-A1B0-3FBC-087EAC15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1" y="2429337"/>
            <a:ext cx="4095049" cy="1840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C1F92-6814-4BC7-4CA8-A11CD290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879476"/>
            <a:ext cx="4895850" cy="5343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996CF-F04E-4910-105E-C01C3CF8D50A}"/>
              </a:ext>
            </a:extLst>
          </p:cNvPr>
          <p:cNvSpPr txBox="1"/>
          <p:nvPr/>
        </p:nvSpPr>
        <p:spPr>
          <a:xfrm>
            <a:off x="0" y="730970"/>
            <a:ext cx="3661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 MQTTS</a:t>
            </a:r>
          </a:p>
        </p:txBody>
      </p:sp>
    </p:spTree>
    <p:extLst>
      <p:ext uri="{BB962C8B-B14F-4D97-AF65-F5344CB8AC3E}">
        <p14:creationId xmlns:p14="http://schemas.microsoft.com/office/powerpoint/2010/main" val="313288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986041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ĐỒ ÁN NGHIÊN CỨU CỬ NHÂN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Thiết</a:t>
            </a:r>
            <a:r>
              <a:rPr lang="en-US" sz="2800" b="0" dirty="0"/>
              <a:t> </a:t>
            </a:r>
            <a:r>
              <a:rPr lang="en-US" sz="2800" b="0" dirty="0" err="1"/>
              <a:t>kế</a:t>
            </a:r>
            <a:r>
              <a:rPr lang="en-US" sz="2800" b="0" dirty="0"/>
              <a:t> </a:t>
            </a:r>
            <a:r>
              <a:rPr lang="en-US" sz="2800" b="0" dirty="0" err="1"/>
              <a:t>hệ</a:t>
            </a:r>
            <a:r>
              <a:rPr lang="en-US" sz="2800" b="0" dirty="0"/>
              <a:t> </a:t>
            </a:r>
            <a:r>
              <a:rPr lang="en-US" sz="2800" b="0" dirty="0" err="1"/>
              <a:t>thống</a:t>
            </a:r>
            <a:r>
              <a:rPr lang="en-US" sz="2800" b="0" dirty="0"/>
              <a:t> </a:t>
            </a:r>
            <a:r>
              <a:rPr lang="en-US" sz="2800" b="0" dirty="0" err="1"/>
              <a:t>định</a:t>
            </a:r>
            <a:r>
              <a:rPr lang="en-US" sz="2800" b="0" dirty="0"/>
              <a:t> </a:t>
            </a:r>
            <a:r>
              <a:rPr lang="en-US" sz="2800" b="0" dirty="0" err="1"/>
              <a:t>vị</a:t>
            </a:r>
            <a:r>
              <a:rPr lang="en-US" sz="2800" b="0" dirty="0"/>
              <a:t> </a:t>
            </a:r>
            <a:r>
              <a:rPr lang="en-US" sz="2800" b="0" dirty="0" err="1"/>
              <a:t>trong</a:t>
            </a:r>
            <a:r>
              <a:rPr lang="en-US" sz="2800" b="0" dirty="0"/>
              <a:t> </a:t>
            </a:r>
            <a:r>
              <a:rPr lang="en-US" sz="2800" b="0" dirty="0" err="1"/>
              <a:t>nhà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công</a:t>
            </a:r>
            <a:r>
              <a:rPr lang="en-US" sz="2800" b="0" dirty="0"/>
              <a:t> </a:t>
            </a:r>
            <a:r>
              <a:rPr lang="en-US" sz="2800" b="0" dirty="0" err="1"/>
              <a:t>nghệ</a:t>
            </a:r>
            <a:r>
              <a:rPr lang="en-US" sz="2800" b="0" dirty="0"/>
              <a:t> Ultra Wideband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D83B4-B801-ED9C-2560-E40FDC02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8CA1BD-14E9-C4F7-6949-E010058A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1062-8BBE-1D4E-B0D8-EAC5563D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2" y="788735"/>
            <a:ext cx="1769394" cy="5002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D4EFA-D5CE-C9BC-B38A-D4839BA4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435" y="768533"/>
            <a:ext cx="2791129" cy="5022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F53C0-A459-A449-5443-D73F6294E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37" y="2095842"/>
            <a:ext cx="2837815" cy="3629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73B38-2910-A768-DD08-F83482613361}"/>
              </a:ext>
            </a:extLst>
          </p:cNvPr>
          <p:cNvSpPr txBox="1"/>
          <p:nvPr/>
        </p:nvSpPr>
        <p:spPr>
          <a:xfrm>
            <a:off x="651294" y="5884599"/>
            <a:ext cx="215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7EF5A-2CE7-D6E0-EF24-62873BC3A577}"/>
              </a:ext>
            </a:extLst>
          </p:cNvPr>
          <p:cNvSpPr txBox="1"/>
          <p:nvPr/>
        </p:nvSpPr>
        <p:spPr>
          <a:xfrm>
            <a:off x="3506254" y="5884599"/>
            <a:ext cx="21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FA808-5ECA-9D22-0CF6-0A90DA618201}"/>
              </a:ext>
            </a:extLst>
          </p:cNvPr>
          <p:cNvSpPr txBox="1"/>
          <p:nvPr/>
        </p:nvSpPr>
        <p:spPr>
          <a:xfrm>
            <a:off x="6867383" y="5884599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6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C71D2-B153-2AA0-942E-6FBD6E59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9A181-1FEA-F913-A579-509CB509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2AAC8-F190-9377-8D82-A8293170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8" y="1256499"/>
            <a:ext cx="178562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1F9A-FF75-6557-7B47-AFBEA1A1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56" y="1256499"/>
            <a:ext cx="1785620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A6E1F-68A7-9648-9D54-3A21CE43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78" y="1256499"/>
            <a:ext cx="1785620" cy="377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914A2-A5A5-B735-12F2-26902DEFF02F}"/>
              </a:ext>
            </a:extLst>
          </p:cNvPr>
          <p:cNvSpPr txBox="1"/>
          <p:nvPr/>
        </p:nvSpPr>
        <p:spPr>
          <a:xfrm>
            <a:off x="97555" y="5182093"/>
            <a:ext cx="28291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Smartconfig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9231C-97AB-0776-BB45-2E47FCC2AB08}"/>
              </a:ext>
            </a:extLst>
          </p:cNvPr>
          <p:cNvSpPr txBox="1"/>
          <p:nvPr/>
        </p:nvSpPr>
        <p:spPr>
          <a:xfrm>
            <a:off x="4968119" y="5118657"/>
            <a:ext cx="34789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project, </a:t>
            </a: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MQTT TLS qua HTTP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FA2DD-AF94-3D5D-51A5-5A4F4E9515E6}"/>
              </a:ext>
            </a:extLst>
          </p:cNvPr>
          <p:cNvSpPr txBox="1"/>
          <p:nvPr/>
        </p:nvSpPr>
        <p:spPr>
          <a:xfrm>
            <a:off x="0" y="730970"/>
            <a:ext cx="4560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</a:t>
            </a:r>
          </a:p>
        </p:txBody>
      </p:sp>
    </p:spTree>
    <p:extLst>
      <p:ext uri="{BB962C8B-B14F-4D97-AF65-F5344CB8AC3E}">
        <p14:creationId xmlns:p14="http://schemas.microsoft.com/office/powerpoint/2010/main" val="641755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FC792-FA2C-6701-61AA-3AE237C4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6B3188-AAC9-230A-1CD9-F67A93B7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97FF4-D7CA-1430-F8DC-4E6C5F78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1681997"/>
            <a:ext cx="3418840" cy="4434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1BB0C-6224-04AA-245E-2DE38D16B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681997"/>
            <a:ext cx="3322320" cy="4429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5DA01-0FEA-CC41-5334-3284C34A6D74}"/>
              </a:ext>
            </a:extLst>
          </p:cNvPr>
          <p:cNvSpPr txBox="1"/>
          <p:nvPr/>
        </p:nvSpPr>
        <p:spPr>
          <a:xfrm>
            <a:off x="0" y="730970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07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849FB-5A1B-96F8-16BF-05CB7F07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57E7EA-395D-751C-4177-A6256593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6B96C0-90E5-0ED5-CD16-22AE60116AD2}"/>
              </a:ext>
            </a:extLst>
          </p:cNvPr>
          <p:cNvSpPr txBox="1"/>
          <p:nvPr/>
        </p:nvSpPr>
        <p:spPr>
          <a:xfrm>
            <a:off x="0" y="730970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F571D-F337-6822-B6C0-449B7B0EF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32" y="1263657"/>
            <a:ext cx="4301736" cy="322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8A7FD-F060-30A9-F985-69B66F060B12}"/>
              </a:ext>
            </a:extLst>
          </p:cNvPr>
          <p:cNvSpPr txBox="1"/>
          <p:nvPr/>
        </p:nvSpPr>
        <p:spPr>
          <a:xfrm>
            <a:off x="884327" y="4561169"/>
            <a:ext cx="72252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b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Fluke 88 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ACA 0.0001 mA ~ 10A/1.2%, ACV 0.01 mV ~ 1000V/0.5%</a:t>
            </a:r>
          </a:p>
          <a:p>
            <a:pPr marL="285750" indent="-285750"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ESP32, Bluetooth,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LED,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còi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chíp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225V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4.37mA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~ 1W </a:t>
            </a:r>
          </a:p>
        </p:txBody>
      </p:sp>
    </p:spTree>
    <p:extLst>
      <p:ext uri="{BB962C8B-B14F-4D97-AF65-F5344CB8AC3E}">
        <p14:creationId xmlns:p14="http://schemas.microsoft.com/office/powerpoint/2010/main" val="2137065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FDC30-6C25-0A2A-834F-F92AA0EC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6BC27-DFC0-F248-3AE9-ECA9C239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3BD07B-EA30-50AD-F69C-4B4CC26C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57" y="802330"/>
            <a:ext cx="5179193" cy="348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5E8B4-9368-B51E-5A0F-B3CE947A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57" y="3572824"/>
            <a:ext cx="5179193" cy="2482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A32DF-0260-268B-E2D3-EC99A2688477}"/>
              </a:ext>
            </a:extLst>
          </p:cNvPr>
          <p:cNvSpPr txBox="1"/>
          <p:nvPr/>
        </p:nvSpPr>
        <p:spPr>
          <a:xfrm>
            <a:off x="137650" y="1342989"/>
            <a:ext cx="3445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anchor, 6 tag</a:t>
            </a:r>
          </a:p>
        </p:txBody>
      </p:sp>
    </p:spTree>
    <p:extLst>
      <p:ext uri="{BB962C8B-B14F-4D97-AF65-F5344CB8AC3E}">
        <p14:creationId xmlns:p14="http://schemas.microsoft.com/office/powerpoint/2010/main" val="2534319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EA67D-CD1F-F0FB-4B01-CED211CD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2586F-333D-94FA-9E2F-0BC0F331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D4D60-586D-6D8B-1F80-A82B123F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807"/>
            <a:ext cx="9144000" cy="3225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071EE-81A1-3F2D-0D71-F37A1718DE1D}"/>
              </a:ext>
            </a:extLst>
          </p:cNvPr>
          <p:cNvSpPr txBox="1"/>
          <p:nvPr/>
        </p:nvSpPr>
        <p:spPr>
          <a:xfrm>
            <a:off x="235077" y="5103301"/>
            <a:ext cx="850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anchor,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anchor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 Events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anchor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1D54-A8DE-991E-B7A5-33BD2F4FEF99}"/>
              </a:ext>
            </a:extLst>
          </p:cNvPr>
          <p:cNvSpPr txBox="1"/>
          <p:nvPr/>
        </p:nvSpPr>
        <p:spPr>
          <a:xfrm>
            <a:off x="0" y="730970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anchor</a:t>
            </a:r>
          </a:p>
        </p:txBody>
      </p:sp>
    </p:spTree>
    <p:extLst>
      <p:ext uri="{BB962C8B-B14F-4D97-AF65-F5344CB8AC3E}">
        <p14:creationId xmlns:p14="http://schemas.microsoft.com/office/powerpoint/2010/main" val="301584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1960B-09E3-2234-EB7C-3DC24DAB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8EC1-2DE6-6845-AF8A-4045A11A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E9979-9131-A946-B374-459403DE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8" y="2055285"/>
            <a:ext cx="8925964" cy="2105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0660B-7260-56F5-BD20-D25BFDEE7BA6}"/>
              </a:ext>
            </a:extLst>
          </p:cNvPr>
          <p:cNvSpPr txBox="1"/>
          <p:nvPr/>
        </p:nvSpPr>
        <p:spPr>
          <a:xfrm>
            <a:off x="109018" y="4244710"/>
            <a:ext cx="89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tag,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topic Events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CB482-E8C0-0771-13B4-9B33442A7206}"/>
              </a:ext>
            </a:extLst>
          </p:cNvPr>
          <p:cNvSpPr txBox="1"/>
          <p:nvPr/>
        </p:nvSpPr>
        <p:spPr>
          <a:xfrm>
            <a:off x="0" y="730970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</a:t>
            </a:r>
          </a:p>
        </p:txBody>
      </p:sp>
    </p:spTree>
    <p:extLst>
      <p:ext uri="{BB962C8B-B14F-4D97-AF65-F5344CB8AC3E}">
        <p14:creationId xmlns:p14="http://schemas.microsoft.com/office/powerpoint/2010/main" val="3163754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1960B-09E3-2234-EB7C-3DC24DAB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08EC1-2DE6-6845-AF8A-4045A11A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071BC-5932-DF19-EC8A-3D593738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467" y="1192635"/>
            <a:ext cx="4428373" cy="529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E1D80-B882-6C42-9C70-14066A8C6702}"/>
              </a:ext>
            </a:extLst>
          </p:cNvPr>
          <p:cNvSpPr txBox="1"/>
          <p:nvPr/>
        </p:nvSpPr>
        <p:spPr>
          <a:xfrm>
            <a:off x="0" y="730970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tag</a:t>
            </a:r>
          </a:p>
        </p:txBody>
      </p:sp>
    </p:spTree>
    <p:extLst>
      <p:ext uri="{BB962C8B-B14F-4D97-AF65-F5344CB8AC3E}">
        <p14:creationId xmlns:p14="http://schemas.microsoft.com/office/powerpoint/2010/main" val="3755845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C6148C-E5D0-5448-046F-9735A46169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2880B-C72E-B765-6B37-EF58B55B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thoáng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E09A8-CBE8-9328-8463-DECE5A725685}"/>
              </a:ext>
            </a:extLst>
          </p:cNvPr>
          <p:cNvSpPr txBox="1"/>
          <p:nvPr/>
        </p:nvSpPr>
        <p:spPr>
          <a:xfrm>
            <a:off x="235077" y="4829506"/>
            <a:ext cx="405341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ô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20cm x 20cm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tag: 20cm x 20cm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160cm x 200cm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170 x 210cm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C9D536-97AF-C1EE-E4BE-B7DB271EA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63" y="1012641"/>
            <a:ext cx="3285790" cy="3701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5E2DBC-8AD3-54D7-5AFA-5D4D6A63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7" y="1268533"/>
            <a:ext cx="3686462" cy="34460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E6C303-F9C6-90E9-3EAB-E843B9835CAE}"/>
              </a:ext>
            </a:extLst>
          </p:cNvPr>
          <p:cNvSpPr txBox="1"/>
          <p:nvPr/>
        </p:nvSpPr>
        <p:spPr>
          <a:xfrm>
            <a:off x="4996374" y="4829505"/>
            <a:ext cx="405341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ô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20cm x 20cm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tag: 20cm x 20cm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200cm x 800cm</a:t>
            </a: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200 x 810cm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2592E-4101-E5A1-CDCD-A79B73DE50EA}"/>
              </a:ext>
            </a:extLst>
          </p:cNvPr>
          <p:cNvSpPr txBox="1"/>
          <p:nvPr/>
        </p:nvSpPr>
        <p:spPr>
          <a:xfrm>
            <a:off x="0" y="730970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65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23EC7-230F-DF96-C5B2-091070E4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443A6-028E-62E3-18A7-D6173254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2D29C-8307-4FA9-EB77-E674DDAC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02" y="839685"/>
            <a:ext cx="5113747" cy="3890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4D9F22-DBEE-36FA-8616-BC0F7955F453}"/>
              </a:ext>
            </a:extLst>
          </p:cNvPr>
          <p:cNvSpPr txBox="1"/>
          <p:nvPr/>
        </p:nvSpPr>
        <p:spPr>
          <a:xfrm>
            <a:off x="-27272" y="1351866"/>
            <a:ext cx="3445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Xe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8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DCF6C-77CD-5DAA-01A2-D069EE45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57D7257-D535-536F-FAEA-AC727B324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1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22676-BE78-A9A6-5E1B-782C02DF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303BA-C5F6-3B3A-E8C6-FB16922D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F5462-E63B-65E1-752A-17A66481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662"/>
            <a:ext cx="5052294" cy="4729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35B89-ED95-EFD6-0EDA-A017FC19E975}"/>
              </a:ext>
            </a:extLst>
          </p:cNvPr>
          <p:cNvSpPr txBox="1"/>
          <p:nvPr/>
        </p:nvSpPr>
        <p:spPr>
          <a:xfrm>
            <a:off x="5165421" y="1097848"/>
            <a:ext cx="40152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thử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4 anchor, </a:t>
            </a:r>
            <a:br>
              <a:rPr lang="en-US" dirty="0"/>
            </a:br>
            <a:r>
              <a:rPr lang="en-US" dirty="0"/>
              <a:t>1 Tag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: 30m x 10m x 2.5m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: 30 – 70 cm</a:t>
            </a:r>
          </a:p>
        </p:txBody>
      </p:sp>
    </p:spTree>
    <p:extLst>
      <p:ext uri="{BB962C8B-B14F-4D97-AF65-F5344CB8AC3E}">
        <p14:creationId xmlns:p14="http://schemas.microsoft.com/office/powerpoint/2010/main" val="394404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625F-BECC-748D-1557-EC7C746FD972}"/>
              </a:ext>
            </a:extLst>
          </p:cNvPr>
          <p:cNvSpPr txBox="1"/>
          <p:nvPr/>
        </p:nvSpPr>
        <p:spPr>
          <a:xfrm>
            <a:off x="235077" y="762013"/>
            <a:ext cx="892237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– 30cm,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0.5 – 1m.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10Hz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tag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TLS.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OTA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100%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2.4GHz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UWB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brigde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1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Nội dung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725534" y="6409883"/>
            <a:ext cx="3047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0C42-A610-4C2F-B26C-A58EA252EE7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0"/>
          <p:cNvGrpSpPr/>
          <p:nvPr/>
        </p:nvGrpSpPr>
        <p:grpSpPr>
          <a:xfrm>
            <a:off x="1021225" y="1752600"/>
            <a:ext cx="4846830" cy="491275"/>
            <a:chOff x="1788243" y="1552478"/>
            <a:chExt cx="4334713" cy="266107"/>
          </a:xfrm>
        </p:grpSpPr>
        <p:sp>
          <p:nvSpPr>
            <p:cNvPr id="21" name="Rounded Rectangle 20"/>
            <p:cNvSpPr/>
            <p:nvPr/>
          </p:nvSpPr>
          <p:spPr bwMode="gray">
            <a:xfrm>
              <a:off x="1788243" y="1554964"/>
              <a:ext cx="4112660" cy="2636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rgbClr val="FFFFFF"/>
                </a:gs>
              </a:gsLst>
              <a:lin ang="0" scaled="1"/>
              <a:tileRect/>
            </a:gra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rIns="36576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ĐẶT VẤN ĐỀ</a:t>
              </a:r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5704517" y="1552478"/>
              <a:ext cx="418439" cy="26362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487825" y="2565732"/>
            <a:ext cx="4702890" cy="494566"/>
            <a:chOff x="91215" y="2063744"/>
            <a:chExt cx="3992725" cy="267890"/>
          </a:xfrm>
        </p:grpSpPr>
        <p:sp>
          <p:nvSpPr>
            <p:cNvPr id="22" name="Rounded Rectangle 21"/>
            <p:cNvSpPr/>
            <p:nvPr/>
          </p:nvSpPr>
          <p:spPr bwMode="gray">
            <a:xfrm>
              <a:off x="91215" y="2063744"/>
              <a:ext cx="3743549" cy="26789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rgbClr val="FFFFFF"/>
                </a:gs>
              </a:gsLst>
              <a:lin ang="0" scaled="1"/>
            </a:gra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2880" rIns="36576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PHÂN TÍCH GIẢI PHÁP</a:t>
              </a:r>
            </a:p>
          </p:txBody>
        </p:sp>
        <p:sp>
          <p:nvSpPr>
            <p:cNvPr id="23" name="Oval 22"/>
            <p:cNvSpPr/>
            <p:nvPr/>
          </p:nvSpPr>
          <p:spPr bwMode="gray">
            <a:xfrm>
              <a:off x="3692414" y="2063744"/>
              <a:ext cx="391526" cy="260701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979A1C-2ABD-4967-BFC5-651D0B0AD27E}"/>
              </a:ext>
            </a:extLst>
          </p:cNvPr>
          <p:cNvGrpSpPr/>
          <p:nvPr/>
        </p:nvGrpSpPr>
        <p:grpSpPr bwMode="gray">
          <a:xfrm>
            <a:off x="5348672" y="1981200"/>
            <a:ext cx="3529262" cy="3625498"/>
            <a:chOff x="359815" y="-294642"/>
            <a:chExt cx="7253522" cy="744969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50D07C-2A01-4980-B2BE-D33A1F471C8D}"/>
                </a:ext>
              </a:extLst>
            </p:cNvPr>
            <p:cNvSpPr/>
            <p:nvPr/>
          </p:nvSpPr>
          <p:spPr bwMode="gray">
            <a:xfrm>
              <a:off x="547511" y="-225541"/>
              <a:ext cx="6830440" cy="7315200"/>
            </a:xfrm>
            <a:prstGeom prst="rect">
              <a:avLst/>
            </a:prstGeom>
            <a:blipFill dpi="0" rotWithShape="1">
              <a:blip r:embed="rId3" cstate="print">
                <a:alphaModFix amt="65000"/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3" name="Group 95">
              <a:extLst>
                <a:ext uri="{FF2B5EF4-FFF2-40B4-BE49-F238E27FC236}">
                  <a16:creationId xmlns:a16="http://schemas.microsoft.com/office/drawing/2014/main" id="{54B9338D-0F3B-4241-A907-9CBA34F7B8C0}"/>
                </a:ext>
              </a:extLst>
            </p:cNvPr>
            <p:cNvGrpSpPr/>
            <p:nvPr/>
          </p:nvGrpSpPr>
          <p:grpSpPr bwMode="gray">
            <a:xfrm>
              <a:off x="359815" y="-294642"/>
              <a:ext cx="7253522" cy="7449699"/>
              <a:chOff x="1691428" y="548451"/>
              <a:chExt cx="5596510" cy="5601206"/>
            </a:xfrm>
            <a:effectLst/>
          </p:grpSpPr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43685102-B849-4E02-8F2E-33533B3F3594}"/>
                  </a:ext>
                </a:extLst>
              </p:cNvPr>
              <p:cNvGrpSpPr/>
              <p:nvPr/>
            </p:nvGrpSpPr>
            <p:grpSpPr bwMode="gray">
              <a:xfrm>
                <a:off x="1865970" y="676854"/>
                <a:ext cx="5240354" cy="5289923"/>
                <a:chOff x="1865970" y="676854"/>
                <a:chExt cx="5240354" cy="5289923"/>
              </a:xfrm>
            </p:grpSpPr>
            <p:sp>
              <p:nvSpPr>
                <p:cNvPr id="35" name="Freeform 55">
                  <a:extLst>
                    <a:ext uri="{FF2B5EF4-FFF2-40B4-BE49-F238E27FC236}">
                      <a16:creationId xmlns:a16="http://schemas.microsoft.com/office/drawing/2014/main" id="{6C00170C-084E-4A78-ACC2-10B84F5B0059}"/>
                    </a:ext>
                  </a:extLst>
                </p:cNvPr>
                <p:cNvSpPr/>
                <p:nvPr/>
              </p:nvSpPr>
              <p:spPr bwMode="gray">
                <a:xfrm>
                  <a:off x="2743200" y="1609725"/>
                  <a:ext cx="1943100" cy="192405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3100" h="1924050">
                      <a:moveTo>
                        <a:pt x="1885950" y="0"/>
                      </a:moveTo>
                      <a:lnTo>
                        <a:pt x="0" y="1362075"/>
                      </a:lnTo>
                      <a:lnTo>
                        <a:pt x="1943100" y="1924050"/>
                      </a:lnTo>
                      <a:lnTo>
                        <a:pt x="1885950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5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Freeform 56">
                  <a:extLst>
                    <a:ext uri="{FF2B5EF4-FFF2-40B4-BE49-F238E27FC236}">
                      <a16:creationId xmlns:a16="http://schemas.microsoft.com/office/drawing/2014/main" id="{82B91E5E-6382-4305-86C8-85438143810D}"/>
                    </a:ext>
                  </a:extLst>
                </p:cNvPr>
                <p:cNvSpPr/>
                <p:nvPr/>
              </p:nvSpPr>
              <p:spPr bwMode="gray">
                <a:xfrm rot="19795885">
                  <a:off x="4210564" y="1460863"/>
                  <a:ext cx="1890222" cy="19714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0222" h="1971408">
                      <a:moveTo>
                        <a:pt x="912636" y="0"/>
                      </a:moveTo>
                      <a:lnTo>
                        <a:pt x="0" y="1699796"/>
                      </a:lnTo>
                      <a:lnTo>
                        <a:pt x="1890222" y="1971408"/>
                      </a:lnTo>
                      <a:lnTo>
                        <a:pt x="912636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Freeform 57">
                  <a:extLst>
                    <a:ext uri="{FF2B5EF4-FFF2-40B4-BE49-F238E27FC236}">
                      <a16:creationId xmlns:a16="http://schemas.microsoft.com/office/drawing/2014/main" id="{A7D57747-6A97-439E-AD4C-1C108BD47D9E}"/>
                    </a:ext>
                  </a:extLst>
                </p:cNvPr>
                <p:cNvSpPr/>
                <p:nvPr/>
              </p:nvSpPr>
              <p:spPr bwMode="gray">
                <a:xfrm>
                  <a:off x="1869688" y="1295400"/>
                  <a:ext cx="1069721" cy="167829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678293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879221" y="1678293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Freeform 58">
                  <a:extLst>
                    <a:ext uri="{FF2B5EF4-FFF2-40B4-BE49-F238E27FC236}">
                      <a16:creationId xmlns:a16="http://schemas.microsoft.com/office/drawing/2014/main" id="{58793AED-C924-4A35-A45E-AA029DE0E3FE}"/>
                    </a:ext>
                  </a:extLst>
                </p:cNvPr>
                <p:cNvSpPr/>
                <p:nvPr/>
              </p:nvSpPr>
              <p:spPr bwMode="gray">
                <a:xfrm>
                  <a:off x="4684414" y="2823257"/>
                  <a:ext cx="1774750" cy="214311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0 w 1774750"/>
                    <a:gd name="connsiteY0" fmla="*/ 710518 h 2143114"/>
                    <a:gd name="connsiteX1" fmla="*/ 1774750 w 1774750"/>
                    <a:gd name="connsiteY1" fmla="*/ 0 h 2143114"/>
                    <a:gd name="connsiteX2" fmla="*/ 1097267 w 1774750"/>
                    <a:gd name="connsiteY2" fmla="*/ 2143114 h 2143114"/>
                    <a:gd name="connsiteX3" fmla="*/ 0 w 1774750"/>
                    <a:gd name="connsiteY3" fmla="*/ 710518 h 214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750" h="2143114">
                      <a:moveTo>
                        <a:pt x="0" y="710518"/>
                      </a:moveTo>
                      <a:lnTo>
                        <a:pt x="1774750" y="0"/>
                      </a:lnTo>
                      <a:lnTo>
                        <a:pt x="1097267" y="2143114"/>
                      </a:lnTo>
                      <a:lnTo>
                        <a:pt x="0" y="710518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35000">
                        <a:schemeClr val="accent1"/>
                      </a:gs>
                      <a:gs pos="62000">
                        <a:schemeClr val="accent2"/>
                      </a:gs>
                    </a:gsLst>
                    <a:lin ang="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Freeform 59">
                  <a:extLst>
                    <a:ext uri="{FF2B5EF4-FFF2-40B4-BE49-F238E27FC236}">
                      <a16:creationId xmlns:a16="http://schemas.microsoft.com/office/drawing/2014/main" id="{A8D6047B-7961-443D-A9A0-0CDE62845F4C}"/>
                    </a:ext>
                  </a:extLst>
                </p:cNvPr>
                <p:cNvSpPr/>
                <p:nvPr/>
              </p:nvSpPr>
              <p:spPr bwMode="gray">
                <a:xfrm>
                  <a:off x="6463183" y="2531922"/>
                  <a:ext cx="643141" cy="1632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607458 w 643141"/>
                    <a:gd name="connsiteY0" fmla="*/ 1632538 h 1632538"/>
                    <a:gd name="connsiteX1" fmla="*/ 0 w 643141"/>
                    <a:gd name="connsiteY1" fmla="*/ 294159 h 1632538"/>
                    <a:gd name="connsiteX2" fmla="*/ 643141 w 643141"/>
                    <a:gd name="connsiteY2" fmla="*/ 0 h 1632538"/>
                    <a:gd name="connsiteX3" fmla="*/ 607458 w 643141"/>
                    <a:gd name="connsiteY3" fmla="*/ 1632538 h 1632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141" h="1632538">
                      <a:moveTo>
                        <a:pt x="607458" y="1632538"/>
                      </a:moveTo>
                      <a:lnTo>
                        <a:pt x="0" y="294159"/>
                      </a:lnTo>
                      <a:lnTo>
                        <a:pt x="643141" y="0"/>
                      </a:lnTo>
                      <a:lnTo>
                        <a:pt x="607458" y="1632538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Freeform 60">
                  <a:extLst>
                    <a:ext uri="{FF2B5EF4-FFF2-40B4-BE49-F238E27FC236}">
                      <a16:creationId xmlns:a16="http://schemas.microsoft.com/office/drawing/2014/main" id="{C431F93F-8735-4FC1-A2A6-9527FDB974A9}"/>
                    </a:ext>
                  </a:extLst>
                </p:cNvPr>
                <p:cNvSpPr/>
                <p:nvPr/>
              </p:nvSpPr>
              <p:spPr bwMode="gray">
                <a:xfrm>
                  <a:off x="5775898" y="4163587"/>
                  <a:ext cx="1293862" cy="136735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1367354">
                      <a:moveTo>
                        <a:pt x="1293862" y="0"/>
                      </a:moveTo>
                      <a:lnTo>
                        <a:pt x="282625" y="1367354"/>
                      </a:lnTo>
                      <a:lnTo>
                        <a:pt x="0" y="795815"/>
                      </a:lnTo>
                      <a:lnTo>
                        <a:pt x="1293862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Freeform 61">
                  <a:extLst>
                    <a:ext uri="{FF2B5EF4-FFF2-40B4-BE49-F238E27FC236}">
                      <a16:creationId xmlns:a16="http://schemas.microsoft.com/office/drawing/2014/main" id="{54BF829F-6EC7-4B5D-9872-AACB4F0F757F}"/>
                    </a:ext>
                  </a:extLst>
                </p:cNvPr>
                <p:cNvSpPr/>
                <p:nvPr/>
              </p:nvSpPr>
              <p:spPr bwMode="gray">
                <a:xfrm>
                  <a:off x="5776012" y="2823886"/>
                  <a:ext cx="1293862" cy="2134194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3862" h="2134194">
                      <a:moveTo>
                        <a:pt x="1293862" y="1338379"/>
                      </a:moveTo>
                      <a:lnTo>
                        <a:pt x="686404" y="0"/>
                      </a:lnTo>
                      <a:lnTo>
                        <a:pt x="0" y="2134194"/>
                      </a:lnTo>
                      <a:lnTo>
                        <a:pt x="1293862" y="1338379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Freeform 62">
                  <a:extLst>
                    <a:ext uri="{FF2B5EF4-FFF2-40B4-BE49-F238E27FC236}">
                      <a16:creationId xmlns:a16="http://schemas.microsoft.com/office/drawing/2014/main" id="{3E2DFF8E-2D3C-407E-8797-5D18627D0729}"/>
                    </a:ext>
                  </a:extLst>
                </p:cNvPr>
                <p:cNvSpPr/>
                <p:nvPr/>
              </p:nvSpPr>
              <p:spPr bwMode="gray">
                <a:xfrm>
                  <a:off x="1865970" y="2616819"/>
                  <a:ext cx="879864" cy="166332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905884 w 905884"/>
                    <a:gd name="connsiteY0" fmla="*/ 346977 h 1663320"/>
                    <a:gd name="connsiteX1" fmla="*/ 172459 w 905884"/>
                    <a:gd name="connsiteY1" fmla="*/ 1663320 h 1663320"/>
                    <a:gd name="connsiteX2" fmla="*/ 0 w 905884"/>
                    <a:gd name="connsiteY2" fmla="*/ 0 h 1663320"/>
                    <a:gd name="connsiteX3" fmla="*/ 905884 w 905884"/>
                    <a:gd name="connsiteY3" fmla="*/ 346977 h 1663320"/>
                    <a:gd name="connsiteX0" fmla="*/ 879864 w 879864"/>
                    <a:gd name="connsiteY0" fmla="*/ 350694 h 1663320"/>
                    <a:gd name="connsiteX1" fmla="*/ 172459 w 879864"/>
                    <a:gd name="connsiteY1" fmla="*/ 1663320 h 1663320"/>
                    <a:gd name="connsiteX2" fmla="*/ 0 w 879864"/>
                    <a:gd name="connsiteY2" fmla="*/ 0 h 1663320"/>
                    <a:gd name="connsiteX3" fmla="*/ 879864 w 879864"/>
                    <a:gd name="connsiteY3" fmla="*/ 350694 h 166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9864" h="1663320">
                      <a:moveTo>
                        <a:pt x="879864" y="350694"/>
                      </a:moveTo>
                      <a:lnTo>
                        <a:pt x="172459" y="1663320"/>
                      </a:lnTo>
                      <a:lnTo>
                        <a:pt x="0" y="0"/>
                      </a:lnTo>
                      <a:lnTo>
                        <a:pt x="879864" y="350694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Freeform 63">
                  <a:extLst>
                    <a:ext uri="{FF2B5EF4-FFF2-40B4-BE49-F238E27FC236}">
                      <a16:creationId xmlns:a16="http://schemas.microsoft.com/office/drawing/2014/main" id="{463728DB-6C9F-46E6-B1F6-1DD3E375B31F}"/>
                    </a:ext>
                  </a:extLst>
                </p:cNvPr>
                <p:cNvSpPr/>
                <p:nvPr/>
              </p:nvSpPr>
              <p:spPr bwMode="gray">
                <a:xfrm>
                  <a:off x="2936511" y="684988"/>
                  <a:ext cx="1595555" cy="615890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1595555 w 1595555"/>
                    <a:gd name="connsiteY0" fmla="*/ 0 h 1326394"/>
                    <a:gd name="connsiteX1" fmla="*/ 0 w 1595555"/>
                    <a:gd name="connsiteY1" fmla="*/ 1326394 h 1326394"/>
                    <a:gd name="connsiteX2" fmla="*/ 653486 w 1595555"/>
                    <a:gd name="connsiteY2" fmla="*/ 352477 h 1326394"/>
                    <a:gd name="connsiteX3" fmla="*/ 1595555 w 1595555"/>
                    <a:gd name="connsiteY3" fmla="*/ 0 h 132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95555" h="1326394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653486" y="352477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Freeform 64">
                  <a:extLst>
                    <a:ext uri="{FF2B5EF4-FFF2-40B4-BE49-F238E27FC236}">
                      <a16:creationId xmlns:a16="http://schemas.microsoft.com/office/drawing/2014/main" id="{FF67780F-1E96-44BD-99C3-3BA5D85C0D72}"/>
                    </a:ext>
                  </a:extLst>
                </p:cNvPr>
                <p:cNvSpPr/>
                <p:nvPr/>
              </p:nvSpPr>
              <p:spPr bwMode="gray">
                <a:xfrm>
                  <a:off x="2931773" y="683131"/>
                  <a:ext cx="1689354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9354" h="1993011">
                      <a:moveTo>
                        <a:pt x="1595555" y="0"/>
                      </a:moveTo>
                      <a:lnTo>
                        <a:pt x="0" y="1326394"/>
                      </a:lnTo>
                      <a:lnTo>
                        <a:pt x="1689354" y="1993011"/>
                      </a:lnTo>
                      <a:lnTo>
                        <a:pt x="1595555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35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Freeform 65">
                  <a:extLst>
                    <a:ext uri="{FF2B5EF4-FFF2-40B4-BE49-F238E27FC236}">
                      <a16:creationId xmlns:a16="http://schemas.microsoft.com/office/drawing/2014/main" id="{A7750F97-125E-4A37-9F6E-9DBB01695751}"/>
                    </a:ext>
                  </a:extLst>
                </p:cNvPr>
                <p:cNvSpPr/>
                <p:nvPr/>
              </p:nvSpPr>
              <p:spPr bwMode="gray">
                <a:xfrm rot="19795885">
                  <a:off x="6554295" y="1124651"/>
                  <a:ext cx="169861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  <a:gd name="connsiteX0" fmla="*/ 0 w 169861"/>
                    <a:gd name="connsiteY0" fmla="*/ 0 h 1561011"/>
                    <a:gd name="connsiteX1" fmla="*/ 164094 w 169861"/>
                    <a:gd name="connsiteY1" fmla="*/ 680392 h 1561011"/>
                    <a:gd name="connsiteX2" fmla="*/ 169861 w 169861"/>
                    <a:gd name="connsiteY2" fmla="*/ 1561011 h 1561011"/>
                    <a:gd name="connsiteX3" fmla="*/ 0 w 169861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861" h="1561011">
                      <a:moveTo>
                        <a:pt x="0" y="0"/>
                      </a:moveTo>
                      <a:lnTo>
                        <a:pt x="164094" y="680392"/>
                      </a:lnTo>
                      <a:cubicBezTo>
                        <a:pt x="166016" y="973932"/>
                        <a:pt x="167939" y="1267471"/>
                        <a:pt x="169861" y="15610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Freeform 66">
                  <a:extLst>
                    <a:ext uri="{FF2B5EF4-FFF2-40B4-BE49-F238E27FC236}">
                      <a16:creationId xmlns:a16="http://schemas.microsoft.com/office/drawing/2014/main" id="{C256E7F3-F013-4D24-9568-6CD609121104}"/>
                    </a:ext>
                  </a:extLst>
                </p:cNvPr>
                <p:cNvSpPr/>
                <p:nvPr/>
              </p:nvSpPr>
              <p:spPr bwMode="gray">
                <a:xfrm rot="19795885">
                  <a:off x="6055318" y="1261134"/>
                  <a:ext cx="706832" cy="1561011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912636 w 1943100"/>
                    <a:gd name="connsiteY0" fmla="*/ 0 h 2261771"/>
                    <a:gd name="connsiteX1" fmla="*/ 0 w 1943100"/>
                    <a:gd name="connsiteY1" fmla="*/ 1699796 h 2261771"/>
                    <a:gd name="connsiteX2" fmla="*/ 1943100 w 1943100"/>
                    <a:gd name="connsiteY2" fmla="*/ 2261771 h 2261771"/>
                    <a:gd name="connsiteX3" fmla="*/ 912636 w 1943100"/>
                    <a:gd name="connsiteY3" fmla="*/ 0 h 2261771"/>
                    <a:gd name="connsiteX0" fmla="*/ 912636 w 1893693"/>
                    <a:gd name="connsiteY0" fmla="*/ 0 h 1984424"/>
                    <a:gd name="connsiteX1" fmla="*/ 0 w 1893693"/>
                    <a:gd name="connsiteY1" fmla="*/ 1699796 h 1984424"/>
                    <a:gd name="connsiteX2" fmla="*/ 1893693 w 1893693"/>
                    <a:gd name="connsiteY2" fmla="*/ 1984424 h 1984424"/>
                    <a:gd name="connsiteX3" fmla="*/ 912636 w 1893693"/>
                    <a:gd name="connsiteY3" fmla="*/ 0 h 1984424"/>
                    <a:gd name="connsiteX0" fmla="*/ 912636 w 1890222"/>
                    <a:gd name="connsiteY0" fmla="*/ 0 h 1971408"/>
                    <a:gd name="connsiteX1" fmla="*/ 0 w 1890222"/>
                    <a:gd name="connsiteY1" fmla="*/ 1699796 h 1971408"/>
                    <a:gd name="connsiteX2" fmla="*/ 1890222 w 1890222"/>
                    <a:gd name="connsiteY2" fmla="*/ 1971408 h 1971408"/>
                    <a:gd name="connsiteX3" fmla="*/ 912636 w 1890222"/>
                    <a:gd name="connsiteY3" fmla="*/ 0 h 1971408"/>
                    <a:gd name="connsiteX0" fmla="*/ 515330 w 1890222"/>
                    <a:gd name="connsiteY0" fmla="*/ 0 h 1741403"/>
                    <a:gd name="connsiteX1" fmla="*/ 0 w 1890222"/>
                    <a:gd name="connsiteY1" fmla="*/ 1469791 h 1741403"/>
                    <a:gd name="connsiteX2" fmla="*/ 1890222 w 1890222"/>
                    <a:gd name="connsiteY2" fmla="*/ 1741403 h 1741403"/>
                    <a:gd name="connsiteX3" fmla="*/ 515330 w 1890222"/>
                    <a:gd name="connsiteY3" fmla="*/ 0 h 1741403"/>
                    <a:gd name="connsiteX0" fmla="*/ 515330 w 706832"/>
                    <a:gd name="connsiteY0" fmla="*/ 0 h 1544938"/>
                    <a:gd name="connsiteX1" fmla="*/ 0 w 706832"/>
                    <a:gd name="connsiteY1" fmla="*/ 1469791 h 1544938"/>
                    <a:gd name="connsiteX2" fmla="*/ 706832 w 706832"/>
                    <a:gd name="connsiteY2" fmla="*/ 1544938 h 1544938"/>
                    <a:gd name="connsiteX3" fmla="*/ 515330 w 706832"/>
                    <a:gd name="connsiteY3" fmla="*/ 0 h 1544938"/>
                    <a:gd name="connsiteX0" fmla="*/ 500259 w 706832"/>
                    <a:gd name="connsiteY0" fmla="*/ 0 h 1611221"/>
                    <a:gd name="connsiteX1" fmla="*/ 0 w 706832"/>
                    <a:gd name="connsiteY1" fmla="*/ 1536074 h 1611221"/>
                    <a:gd name="connsiteX2" fmla="*/ 706832 w 706832"/>
                    <a:gd name="connsiteY2" fmla="*/ 1611221 h 1611221"/>
                    <a:gd name="connsiteX3" fmla="*/ 500259 w 706832"/>
                    <a:gd name="connsiteY3" fmla="*/ 0 h 1611221"/>
                    <a:gd name="connsiteX0" fmla="*/ 518735 w 706832"/>
                    <a:gd name="connsiteY0" fmla="*/ 0 h 1600525"/>
                    <a:gd name="connsiteX1" fmla="*/ 0 w 706832"/>
                    <a:gd name="connsiteY1" fmla="*/ 1525378 h 1600525"/>
                    <a:gd name="connsiteX2" fmla="*/ 706832 w 706832"/>
                    <a:gd name="connsiteY2" fmla="*/ 1600525 h 1600525"/>
                    <a:gd name="connsiteX3" fmla="*/ 518735 w 706832"/>
                    <a:gd name="connsiteY3" fmla="*/ 0 h 1600525"/>
                    <a:gd name="connsiteX0" fmla="*/ 536971 w 706832"/>
                    <a:gd name="connsiteY0" fmla="*/ 0 h 1561011"/>
                    <a:gd name="connsiteX1" fmla="*/ 0 w 706832"/>
                    <a:gd name="connsiteY1" fmla="*/ 1485864 h 1561011"/>
                    <a:gd name="connsiteX2" fmla="*/ 706832 w 706832"/>
                    <a:gd name="connsiteY2" fmla="*/ 1561011 h 1561011"/>
                    <a:gd name="connsiteX3" fmla="*/ 536971 w 706832"/>
                    <a:gd name="connsiteY3" fmla="*/ 0 h 1561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832" h="1561011">
                      <a:moveTo>
                        <a:pt x="536971" y="0"/>
                      </a:moveTo>
                      <a:lnTo>
                        <a:pt x="0" y="1485864"/>
                      </a:lnTo>
                      <a:lnTo>
                        <a:pt x="706832" y="1561011"/>
                      </a:lnTo>
                      <a:lnTo>
                        <a:pt x="536971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21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67">
                  <a:extLst>
                    <a:ext uri="{FF2B5EF4-FFF2-40B4-BE49-F238E27FC236}">
                      <a16:creationId xmlns:a16="http://schemas.microsoft.com/office/drawing/2014/main" id="{510DDE95-F277-477A-947A-F95CBBB6EE17}"/>
                    </a:ext>
                  </a:extLst>
                </p:cNvPr>
                <p:cNvSpPr/>
                <p:nvPr/>
              </p:nvSpPr>
              <p:spPr bwMode="gray">
                <a:xfrm>
                  <a:off x="1868359" y="1300667"/>
                  <a:ext cx="1069721" cy="1322617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1069721 w 1069721"/>
                    <a:gd name="connsiteY0" fmla="*/ 0 h 1678293"/>
                    <a:gd name="connsiteX1" fmla="*/ 0 w 1069721"/>
                    <a:gd name="connsiteY1" fmla="*/ 1322616 h 1678293"/>
                    <a:gd name="connsiteX2" fmla="*/ 879221 w 1069721"/>
                    <a:gd name="connsiteY2" fmla="*/ 1678293 h 1678293"/>
                    <a:gd name="connsiteX3" fmla="*/ 1069721 w 1069721"/>
                    <a:gd name="connsiteY3" fmla="*/ 0 h 1678293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3612 w 1069721"/>
                    <a:gd name="connsiteY2" fmla="*/ 435627 h 1322616"/>
                    <a:gd name="connsiteX3" fmla="*/ 1069721 w 1069721"/>
                    <a:gd name="connsiteY3" fmla="*/ 0 h 1322616"/>
                    <a:gd name="connsiteX0" fmla="*/ 1069721 w 1069721"/>
                    <a:gd name="connsiteY0" fmla="*/ 0 h 1322616"/>
                    <a:gd name="connsiteX1" fmla="*/ 0 w 1069721"/>
                    <a:gd name="connsiteY1" fmla="*/ 1322616 h 1322616"/>
                    <a:gd name="connsiteX2" fmla="*/ 476802 w 1069721"/>
                    <a:gd name="connsiteY2" fmla="*/ 554094 h 1322616"/>
                    <a:gd name="connsiteX3" fmla="*/ 1069721 w 1069721"/>
                    <a:gd name="connsiteY3" fmla="*/ 0 h 1322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9721" h="1322616">
                      <a:moveTo>
                        <a:pt x="1069721" y="0"/>
                      </a:moveTo>
                      <a:lnTo>
                        <a:pt x="0" y="1322616"/>
                      </a:lnTo>
                      <a:lnTo>
                        <a:pt x="476802" y="554094"/>
                      </a:lnTo>
                      <a:lnTo>
                        <a:pt x="1069721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B858324D-F5EF-4F19-B131-61FA733A307E}"/>
                    </a:ext>
                  </a:extLst>
                </p:cNvPr>
                <p:cNvSpPr/>
                <p:nvPr/>
              </p:nvSpPr>
              <p:spPr bwMode="gray">
                <a:xfrm>
                  <a:off x="3554886" y="4960162"/>
                  <a:ext cx="2228851" cy="1004619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004619">
                      <a:moveTo>
                        <a:pt x="1101560" y="1004619"/>
                      </a:moveTo>
                      <a:lnTo>
                        <a:pt x="0" y="83787"/>
                      </a:lnTo>
                      <a:lnTo>
                        <a:pt x="2228851" y="0"/>
                      </a:lnTo>
                      <a:lnTo>
                        <a:pt x="1101560" y="100461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5CC97334-301A-484C-B513-0062F2CE1A50}"/>
                    </a:ext>
                  </a:extLst>
                </p:cNvPr>
                <p:cNvSpPr/>
                <p:nvPr/>
              </p:nvSpPr>
              <p:spPr bwMode="gray">
                <a:xfrm>
                  <a:off x="4521835" y="676854"/>
                  <a:ext cx="1643240" cy="58501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66941 w 1643240"/>
                    <a:gd name="connsiteY2" fmla="*/ 326969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795183 w 1643240"/>
                    <a:gd name="connsiteY2" fmla="*/ 370067 h 1259895"/>
                    <a:gd name="connsiteX3" fmla="*/ 0 w 1643240"/>
                    <a:gd name="connsiteY3" fmla="*/ 0 h 1259895"/>
                    <a:gd name="connsiteX0" fmla="*/ 0 w 1643240"/>
                    <a:gd name="connsiteY0" fmla="*/ 0 h 1259895"/>
                    <a:gd name="connsiteX1" fmla="*/ 1643240 w 1643240"/>
                    <a:gd name="connsiteY1" fmla="*/ 1259895 h 1259895"/>
                    <a:gd name="connsiteX2" fmla="*/ 845280 w 1643240"/>
                    <a:gd name="connsiteY2" fmla="*/ 394561 h 1259895"/>
                    <a:gd name="connsiteX3" fmla="*/ 0 w 1643240"/>
                    <a:gd name="connsiteY3" fmla="*/ 0 h 125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259895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845280" y="394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  <a:alpha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70">
                  <a:extLst>
                    <a:ext uri="{FF2B5EF4-FFF2-40B4-BE49-F238E27FC236}">
                      <a16:creationId xmlns:a16="http://schemas.microsoft.com/office/drawing/2014/main" id="{7FFD182B-DD71-4355-950D-1AB7353E9732}"/>
                    </a:ext>
                  </a:extLst>
                </p:cNvPr>
                <p:cNvSpPr/>
                <p:nvPr/>
              </p:nvSpPr>
              <p:spPr bwMode="gray">
                <a:xfrm>
                  <a:off x="3552824" y="3529928"/>
                  <a:ext cx="2228851" cy="151638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28851" h="1516383">
                      <a:moveTo>
                        <a:pt x="1131584" y="0"/>
                      </a:moveTo>
                      <a:lnTo>
                        <a:pt x="0" y="1516383"/>
                      </a:lnTo>
                      <a:lnTo>
                        <a:pt x="2228851" y="1432596"/>
                      </a:lnTo>
                      <a:lnTo>
                        <a:pt x="1131584" y="0"/>
                      </a:lnTo>
                      <a:close/>
                    </a:path>
                  </a:pathLst>
                </a:custGeom>
                <a:noFill/>
                <a:ln w="44450">
                  <a:gradFill flip="none" rotWithShape="1">
                    <a:gsLst>
                      <a:gs pos="4600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Freeform 71">
                  <a:extLst>
                    <a:ext uri="{FF2B5EF4-FFF2-40B4-BE49-F238E27FC236}">
                      <a16:creationId xmlns:a16="http://schemas.microsoft.com/office/drawing/2014/main" id="{656EE926-8C0D-4985-B22F-26F74D59C164}"/>
                    </a:ext>
                  </a:extLst>
                </p:cNvPr>
                <p:cNvSpPr/>
                <p:nvPr/>
              </p:nvSpPr>
              <p:spPr bwMode="gray">
                <a:xfrm>
                  <a:off x="4529850" y="680554"/>
                  <a:ext cx="1643240" cy="925423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1857486 w 1943100"/>
                    <a:gd name="connsiteY0" fmla="*/ 0 h 1962363"/>
                    <a:gd name="connsiteX1" fmla="*/ 0 w 1943100"/>
                    <a:gd name="connsiteY1" fmla="*/ 1400388 h 1962363"/>
                    <a:gd name="connsiteX2" fmla="*/ 1943100 w 1943100"/>
                    <a:gd name="connsiteY2" fmla="*/ 1962363 h 1962363"/>
                    <a:gd name="connsiteX3" fmla="*/ 1857486 w 1943100"/>
                    <a:gd name="connsiteY3" fmla="*/ 0 h 1962363"/>
                    <a:gd name="connsiteX0" fmla="*/ 1614414 w 1700028"/>
                    <a:gd name="connsiteY0" fmla="*/ 0 h 1962363"/>
                    <a:gd name="connsiteX1" fmla="*/ 0 w 1700028"/>
                    <a:gd name="connsiteY1" fmla="*/ 1295746 h 1962363"/>
                    <a:gd name="connsiteX2" fmla="*/ 1700028 w 1700028"/>
                    <a:gd name="connsiteY2" fmla="*/ 1962363 h 1962363"/>
                    <a:gd name="connsiteX3" fmla="*/ 1614414 w 1700028"/>
                    <a:gd name="connsiteY3" fmla="*/ 0 h 1962363"/>
                    <a:gd name="connsiteX0" fmla="*/ 1539696 w 1700028"/>
                    <a:gd name="connsiteY0" fmla="*/ 0 h 1985351"/>
                    <a:gd name="connsiteX1" fmla="*/ 0 w 1700028"/>
                    <a:gd name="connsiteY1" fmla="*/ 1318734 h 1985351"/>
                    <a:gd name="connsiteX2" fmla="*/ 1700028 w 1700028"/>
                    <a:gd name="connsiteY2" fmla="*/ 1985351 h 1985351"/>
                    <a:gd name="connsiteX3" fmla="*/ 1539696 w 1700028"/>
                    <a:gd name="connsiteY3" fmla="*/ 0 h 1985351"/>
                    <a:gd name="connsiteX0" fmla="*/ 1574207 w 1700028"/>
                    <a:gd name="connsiteY0" fmla="*/ 0 h 1993011"/>
                    <a:gd name="connsiteX1" fmla="*/ 0 w 1700028"/>
                    <a:gd name="connsiteY1" fmla="*/ 1326394 h 1993011"/>
                    <a:gd name="connsiteX2" fmla="*/ 1700028 w 1700028"/>
                    <a:gd name="connsiteY2" fmla="*/ 1993011 h 1993011"/>
                    <a:gd name="connsiteX3" fmla="*/ 1574207 w 1700028"/>
                    <a:gd name="connsiteY3" fmla="*/ 0 h 1993011"/>
                    <a:gd name="connsiteX0" fmla="*/ 1574207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74207 w 1689354"/>
                    <a:gd name="connsiteY3" fmla="*/ 0 h 1993011"/>
                    <a:gd name="connsiteX0" fmla="*/ 1595555 w 1689354"/>
                    <a:gd name="connsiteY0" fmla="*/ 0 h 1993011"/>
                    <a:gd name="connsiteX1" fmla="*/ 0 w 1689354"/>
                    <a:gd name="connsiteY1" fmla="*/ 1326394 h 1993011"/>
                    <a:gd name="connsiteX2" fmla="*/ 1689354 w 1689354"/>
                    <a:gd name="connsiteY2" fmla="*/ 1993011 h 1993011"/>
                    <a:gd name="connsiteX3" fmla="*/ 1595555 w 1689354"/>
                    <a:gd name="connsiteY3" fmla="*/ 0 h 1993011"/>
                    <a:gd name="connsiteX0" fmla="*/ 0 w 1531906"/>
                    <a:gd name="connsiteY0" fmla="*/ 0 h 1993011"/>
                    <a:gd name="connsiteX1" fmla="*/ 1531906 w 1531906"/>
                    <a:gd name="connsiteY1" fmla="*/ 1214802 h 1993011"/>
                    <a:gd name="connsiteX2" fmla="*/ 93799 w 1531906"/>
                    <a:gd name="connsiteY2" fmla="*/ 1993011 h 1993011"/>
                    <a:gd name="connsiteX3" fmla="*/ 0 w 1531906"/>
                    <a:gd name="connsiteY3" fmla="*/ 0 h 1993011"/>
                    <a:gd name="connsiteX0" fmla="*/ 0 w 1582755"/>
                    <a:gd name="connsiteY0" fmla="*/ 0 h 1993011"/>
                    <a:gd name="connsiteX1" fmla="*/ 1582755 w 1582755"/>
                    <a:gd name="connsiteY1" fmla="*/ 1229244 h 1993011"/>
                    <a:gd name="connsiteX2" fmla="*/ 93799 w 1582755"/>
                    <a:gd name="connsiteY2" fmla="*/ 1993011 h 1993011"/>
                    <a:gd name="connsiteX3" fmla="*/ 0 w 1582755"/>
                    <a:gd name="connsiteY3" fmla="*/ 0 h 1993011"/>
                    <a:gd name="connsiteX0" fmla="*/ 0 w 1643240"/>
                    <a:gd name="connsiteY0" fmla="*/ 0 h 1993011"/>
                    <a:gd name="connsiteX1" fmla="*/ 1643240 w 1643240"/>
                    <a:gd name="connsiteY1" fmla="*/ 1259895 h 1993011"/>
                    <a:gd name="connsiteX2" fmla="*/ 93799 w 1643240"/>
                    <a:gd name="connsiteY2" fmla="*/ 1993011 h 1993011"/>
                    <a:gd name="connsiteX3" fmla="*/ 0 w 1643240"/>
                    <a:gd name="connsiteY3" fmla="*/ 0 h 1993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3240" h="1993011">
                      <a:moveTo>
                        <a:pt x="0" y="0"/>
                      </a:moveTo>
                      <a:lnTo>
                        <a:pt x="1643240" y="1259895"/>
                      </a:lnTo>
                      <a:lnTo>
                        <a:pt x="93799" y="19930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189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72">
                  <a:extLst>
                    <a:ext uri="{FF2B5EF4-FFF2-40B4-BE49-F238E27FC236}">
                      <a16:creationId xmlns:a16="http://schemas.microsoft.com/office/drawing/2014/main" id="{7CA9F63A-0AC0-4C1E-B011-A96508D59354}"/>
                    </a:ext>
                  </a:extLst>
                </p:cNvPr>
                <p:cNvSpPr/>
                <p:nvPr/>
              </p:nvSpPr>
              <p:spPr bwMode="gray">
                <a:xfrm>
                  <a:off x="4650170" y="4962969"/>
                  <a:ext cx="1406574" cy="100380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0 w 1792592"/>
                    <a:gd name="connsiteY0" fmla="*/ 723900 h 2156496"/>
                    <a:gd name="connsiteX1" fmla="*/ 1792592 w 1792592"/>
                    <a:gd name="connsiteY1" fmla="*/ 0 h 2156496"/>
                    <a:gd name="connsiteX2" fmla="*/ 1097267 w 1792592"/>
                    <a:gd name="connsiteY2" fmla="*/ 2156496 h 2156496"/>
                    <a:gd name="connsiteX3" fmla="*/ 0 w 1792592"/>
                    <a:gd name="connsiteY3" fmla="*/ 723900 h 2156496"/>
                    <a:gd name="connsiteX0" fmla="*/ 1302783 w 1302783"/>
                    <a:gd name="connsiteY0" fmla="*/ 1338379 h 2156496"/>
                    <a:gd name="connsiteX1" fmla="*/ 695325 w 1302783"/>
                    <a:gd name="connsiteY1" fmla="*/ 0 h 2156496"/>
                    <a:gd name="connsiteX2" fmla="*/ 0 w 1302783"/>
                    <a:gd name="connsiteY2" fmla="*/ 2156496 h 2156496"/>
                    <a:gd name="connsiteX3" fmla="*/ 1302783 w 1302783"/>
                    <a:gd name="connsiteY3" fmla="*/ 1338379 h 2156496"/>
                    <a:gd name="connsiteX0" fmla="*/ 1293862 w 1293862"/>
                    <a:gd name="connsiteY0" fmla="*/ 1338379 h 2134194"/>
                    <a:gd name="connsiteX1" fmla="*/ 686404 w 1293862"/>
                    <a:gd name="connsiteY1" fmla="*/ 0 h 2134194"/>
                    <a:gd name="connsiteX2" fmla="*/ 0 w 1293862"/>
                    <a:gd name="connsiteY2" fmla="*/ 2134194 h 2134194"/>
                    <a:gd name="connsiteX3" fmla="*/ 1293862 w 1293862"/>
                    <a:gd name="connsiteY3" fmla="*/ 1338379 h 2134194"/>
                    <a:gd name="connsiteX0" fmla="*/ 1293862 w 1293862"/>
                    <a:gd name="connsiteY0" fmla="*/ 0 h 1367354"/>
                    <a:gd name="connsiteX1" fmla="*/ 282625 w 1293862"/>
                    <a:gd name="connsiteY1" fmla="*/ 1367354 h 1367354"/>
                    <a:gd name="connsiteX2" fmla="*/ 0 w 1293862"/>
                    <a:gd name="connsiteY2" fmla="*/ 795815 h 1367354"/>
                    <a:gd name="connsiteX3" fmla="*/ 1293862 w 1293862"/>
                    <a:gd name="connsiteY3" fmla="*/ 0 h 1367354"/>
                    <a:gd name="connsiteX0" fmla="*/ 0 w 1406574"/>
                    <a:gd name="connsiteY0" fmla="*/ 1003808 h 1003808"/>
                    <a:gd name="connsiteX1" fmla="*/ 1406574 w 1406574"/>
                    <a:gd name="connsiteY1" fmla="*/ 571539 h 1003808"/>
                    <a:gd name="connsiteX2" fmla="*/ 1123949 w 1406574"/>
                    <a:gd name="connsiteY2" fmla="*/ 0 h 1003808"/>
                    <a:gd name="connsiteX3" fmla="*/ 0 w 1406574"/>
                    <a:gd name="connsiteY3" fmla="*/ 1003808 h 100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6574" h="1003808">
                      <a:moveTo>
                        <a:pt x="0" y="1003808"/>
                      </a:moveTo>
                      <a:lnTo>
                        <a:pt x="1406574" y="571539"/>
                      </a:lnTo>
                      <a:lnTo>
                        <a:pt x="1123949" y="0"/>
                      </a:lnTo>
                      <a:lnTo>
                        <a:pt x="0" y="1003808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3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Freeform 73">
                  <a:extLst>
                    <a:ext uri="{FF2B5EF4-FFF2-40B4-BE49-F238E27FC236}">
                      <a16:creationId xmlns:a16="http://schemas.microsoft.com/office/drawing/2014/main" id="{92555FA1-EC9D-44E2-84FC-DF11984A20AE}"/>
                    </a:ext>
                  </a:extLst>
                </p:cNvPr>
                <p:cNvSpPr/>
                <p:nvPr/>
              </p:nvSpPr>
              <p:spPr bwMode="gray">
                <a:xfrm>
                  <a:off x="3185652" y="5044460"/>
                  <a:ext cx="1473180" cy="920832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3180" h="920832">
                      <a:moveTo>
                        <a:pt x="1473180" y="920832"/>
                      </a:moveTo>
                      <a:lnTo>
                        <a:pt x="371620" y="0"/>
                      </a:lnTo>
                      <a:lnTo>
                        <a:pt x="0" y="616625"/>
                      </a:lnTo>
                      <a:lnTo>
                        <a:pt x="1473180" y="920832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0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Freeform 74">
                  <a:extLst>
                    <a:ext uri="{FF2B5EF4-FFF2-40B4-BE49-F238E27FC236}">
                      <a16:creationId xmlns:a16="http://schemas.microsoft.com/office/drawing/2014/main" id="{1A97D81D-2526-41FA-A11E-A6FA259AC63F}"/>
                    </a:ext>
                  </a:extLst>
                </p:cNvPr>
                <p:cNvSpPr/>
                <p:nvPr/>
              </p:nvSpPr>
              <p:spPr bwMode="gray">
                <a:xfrm>
                  <a:off x="2038441" y="4279171"/>
                  <a:ext cx="1517781" cy="1385538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1131584 w 1914517"/>
                    <a:gd name="connsiteY0" fmla="*/ 0 h 2106948"/>
                    <a:gd name="connsiteX1" fmla="*/ 0 w 1914517"/>
                    <a:gd name="connsiteY1" fmla="*/ 1544958 h 2106948"/>
                    <a:gd name="connsiteX2" fmla="*/ 1914517 w 1914517"/>
                    <a:gd name="connsiteY2" fmla="*/ 2106948 h 2106948"/>
                    <a:gd name="connsiteX3" fmla="*/ 1131584 w 1914517"/>
                    <a:gd name="connsiteY3" fmla="*/ 0 h 2106948"/>
                    <a:gd name="connsiteX0" fmla="*/ 1131584 w 2228851"/>
                    <a:gd name="connsiteY0" fmla="*/ 0 h 1544958"/>
                    <a:gd name="connsiteX1" fmla="*/ 0 w 2228851"/>
                    <a:gd name="connsiteY1" fmla="*/ 1544958 h 1544958"/>
                    <a:gd name="connsiteX2" fmla="*/ 2228851 w 2228851"/>
                    <a:gd name="connsiteY2" fmla="*/ 1432596 h 1544958"/>
                    <a:gd name="connsiteX3" fmla="*/ 1131584 w 2228851"/>
                    <a:gd name="connsiteY3" fmla="*/ 0 h 1544958"/>
                    <a:gd name="connsiteX0" fmla="*/ 1131584 w 2228851"/>
                    <a:gd name="connsiteY0" fmla="*/ 0 h 1516383"/>
                    <a:gd name="connsiteX1" fmla="*/ 0 w 2228851"/>
                    <a:gd name="connsiteY1" fmla="*/ 1516383 h 1516383"/>
                    <a:gd name="connsiteX2" fmla="*/ 2228851 w 2228851"/>
                    <a:gd name="connsiteY2" fmla="*/ 1432596 h 1516383"/>
                    <a:gd name="connsiteX3" fmla="*/ 1131584 w 2228851"/>
                    <a:gd name="connsiteY3" fmla="*/ 0 h 1516383"/>
                    <a:gd name="connsiteX0" fmla="*/ 1101560 w 2228851"/>
                    <a:gd name="connsiteY0" fmla="*/ 1004619 h 1004619"/>
                    <a:gd name="connsiteX1" fmla="*/ 0 w 2228851"/>
                    <a:gd name="connsiteY1" fmla="*/ 83787 h 1004619"/>
                    <a:gd name="connsiteX2" fmla="*/ 2228851 w 2228851"/>
                    <a:gd name="connsiteY2" fmla="*/ 0 h 1004619"/>
                    <a:gd name="connsiteX3" fmla="*/ 1101560 w 2228851"/>
                    <a:gd name="connsiteY3" fmla="*/ 1004619 h 1004619"/>
                    <a:gd name="connsiteX0" fmla="*/ 1473180 w 1473180"/>
                    <a:gd name="connsiteY0" fmla="*/ 920832 h 920832"/>
                    <a:gd name="connsiteX1" fmla="*/ 371620 w 1473180"/>
                    <a:gd name="connsiteY1" fmla="*/ 0 h 920832"/>
                    <a:gd name="connsiteX2" fmla="*/ 0 w 1473180"/>
                    <a:gd name="connsiteY2" fmla="*/ 616625 h 920832"/>
                    <a:gd name="connsiteX3" fmla="*/ 1473180 w 1473180"/>
                    <a:gd name="connsiteY3" fmla="*/ 920832 h 920832"/>
                    <a:gd name="connsiteX0" fmla="*/ 0 w 1517781"/>
                    <a:gd name="connsiteY0" fmla="*/ 0 h 1385538"/>
                    <a:gd name="connsiteX1" fmla="*/ 1517781 w 1517781"/>
                    <a:gd name="connsiteY1" fmla="*/ 768913 h 1385538"/>
                    <a:gd name="connsiteX2" fmla="*/ 1146161 w 1517781"/>
                    <a:gd name="connsiteY2" fmla="*/ 1385538 h 1385538"/>
                    <a:gd name="connsiteX3" fmla="*/ 0 w 1517781"/>
                    <a:gd name="connsiteY3" fmla="*/ 0 h 1385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7781" h="1385538">
                      <a:moveTo>
                        <a:pt x="0" y="0"/>
                      </a:moveTo>
                      <a:lnTo>
                        <a:pt x="1517781" y="768913"/>
                      </a:lnTo>
                      <a:lnTo>
                        <a:pt x="1146161" y="13855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6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Freeform 75">
                  <a:extLst>
                    <a:ext uri="{FF2B5EF4-FFF2-40B4-BE49-F238E27FC236}">
                      <a16:creationId xmlns:a16="http://schemas.microsoft.com/office/drawing/2014/main" id="{4B89DCA8-33A1-49C4-89D8-28059990D1AC}"/>
                    </a:ext>
                  </a:extLst>
                </p:cNvPr>
                <p:cNvSpPr/>
                <p:nvPr/>
              </p:nvSpPr>
              <p:spPr bwMode="gray">
                <a:xfrm>
                  <a:off x="2038350" y="2967787"/>
                  <a:ext cx="1515171" cy="2083715"/>
                </a:xfrm>
                <a:custGeom>
                  <a:avLst/>
                  <a:gdLst>
                    <a:gd name="connsiteX0" fmla="*/ 1819275 w 1933575"/>
                    <a:gd name="connsiteY0" fmla="*/ 0 h 1905000"/>
                    <a:gd name="connsiteX1" fmla="*/ 0 w 1933575"/>
                    <a:gd name="connsiteY1" fmla="*/ 1323975 h 1905000"/>
                    <a:gd name="connsiteX2" fmla="*/ 1933575 w 1933575"/>
                    <a:gd name="connsiteY2" fmla="*/ 1905000 h 1905000"/>
                    <a:gd name="connsiteX3" fmla="*/ 1819275 w 1933575"/>
                    <a:gd name="connsiteY3" fmla="*/ 0 h 1905000"/>
                    <a:gd name="connsiteX0" fmla="*/ 1876425 w 1933575"/>
                    <a:gd name="connsiteY0" fmla="*/ 0 h 1990725"/>
                    <a:gd name="connsiteX1" fmla="*/ 0 w 1933575"/>
                    <a:gd name="connsiteY1" fmla="*/ 1409700 h 1990725"/>
                    <a:gd name="connsiteX2" fmla="*/ 1933575 w 1933575"/>
                    <a:gd name="connsiteY2" fmla="*/ 1990725 h 1990725"/>
                    <a:gd name="connsiteX3" fmla="*/ 1876425 w 1933575"/>
                    <a:gd name="connsiteY3" fmla="*/ 0 h 1990725"/>
                    <a:gd name="connsiteX0" fmla="*/ 1876425 w 1914525"/>
                    <a:gd name="connsiteY0" fmla="*/ 0 h 1971675"/>
                    <a:gd name="connsiteX1" fmla="*/ 0 w 1914525"/>
                    <a:gd name="connsiteY1" fmla="*/ 1409700 h 1971675"/>
                    <a:gd name="connsiteX2" fmla="*/ 1914525 w 1914525"/>
                    <a:gd name="connsiteY2" fmla="*/ 1971675 h 1971675"/>
                    <a:gd name="connsiteX3" fmla="*/ 1876425 w 1914525"/>
                    <a:gd name="connsiteY3" fmla="*/ 0 h 1971675"/>
                    <a:gd name="connsiteX0" fmla="*/ 1905000 w 1943100"/>
                    <a:gd name="connsiteY0" fmla="*/ 0 h 1971675"/>
                    <a:gd name="connsiteX1" fmla="*/ 0 w 1943100"/>
                    <a:gd name="connsiteY1" fmla="*/ 1409700 h 1971675"/>
                    <a:gd name="connsiteX2" fmla="*/ 1943100 w 1943100"/>
                    <a:gd name="connsiteY2" fmla="*/ 1971675 h 1971675"/>
                    <a:gd name="connsiteX3" fmla="*/ 1905000 w 1943100"/>
                    <a:gd name="connsiteY3" fmla="*/ 0 h 1971675"/>
                    <a:gd name="connsiteX0" fmla="*/ 1885950 w 1943100"/>
                    <a:gd name="connsiteY0" fmla="*/ 0 h 1924050"/>
                    <a:gd name="connsiteX1" fmla="*/ 0 w 1943100"/>
                    <a:gd name="connsiteY1" fmla="*/ 1362075 h 1924050"/>
                    <a:gd name="connsiteX2" fmla="*/ 1943100 w 1943100"/>
                    <a:gd name="connsiteY2" fmla="*/ 1924050 h 1924050"/>
                    <a:gd name="connsiteX3" fmla="*/ 1885950 w 1943100"/>
                    <a:gd name="connsiteY3" fmla="*/ 0 h 1924050"/>
                    <a:gd name="connsiteX0" fmla="*/ 2133600 w 2133600"/>
                    <a:gd name="connsiteY0" fmla="*/ 0 h 1678293"/>
                    <a:gd name="connsiteX1" fmla="*/ 0 w 2133600"/>
                    <a:gd name="connsiteY1" fmla="*/ 1116318 h 1678293"/>
                    <a:gd name="connsiteX2" fmla="*/ 1943100 w 2133600"/>
                    <a:gd name="connsiteY2" fmla="*/ 1678293 h 1678293"/>
                    <a:gd name="connsiteX3" fmla="*/ 2133600 w 2133600"/>
                    <a:gd name="connsiteY3" fmla="*/ 0 h 1678293"/>
                    <a:gd name="connsiteX0" fmla="*/ 981075 w 981075"/>
                    <a:gd name="connsiteY0" fmla="*/ 0 h 1678293"/>
                    <a:gd name="connsiteX1" fmla="*/ 0 w 981075"/>
                    <a:gd name="connsiteY1" fmla="*/ 1344918 h 1678293"/>
                    <a:gd name="connsiteX2" fmla="*/ 790575 w 981075"/>
                    <a:gd name="connsiteY2" fmla="*/ 1678293 h 1678293"/>
                    <a:gd name="connsiteX3" fmla="*/ 981075 w 981075"/>
                    <a:gd name="connsiteY3" fmla="*/ 0 h 1678293"/>
                    <a:gd name="connsiteX0" fmla="*/ 981075 w 1821158"/>
                    <a:gd name="connsiteY0" fmla="*/ 0 h 2164098"/>
                    <a:gd name="connsiteX1" fmla="*/ 0 w 1821158"/>
                    <a:gd name="connsiteY1" fmla="*/ 1344918 h 2164098"/>
                    <a:gd name="connsiteX2" fmla="*/ 1821158 w 1821158"/>
                    <a:gd name="connsiteY2" fmla="*/ 2164098 h 2164098"/>
                    <a:gd name="connsiteX3" fmla="*/ 981075 w 1821158"/>
                    <a:gd name="connsiteY3" fmla="*/ 0 h 2164098"/>
                    <a:gd name="connsiteX0" fmla="*/ 704850 w 1544933"/>
                    <a:gd name="connsiteY0" fmla="*/ 0 h 2164098"/>
                    <a:gd name="connsiteX1" fmla="*/ 0 w 1544933"/>
                    <a:gd name="connsiteY1" fmla="*/ 1325868 h 2164098"/>
                    <a:gd name="connsiteX2" fmla="*/ 1544933 w 1544933"/>
                    <a:gd name="connsiteY2" fmla="*/ 2164098 h 2164098"/>
                    <a:gd name="connsiteX3" fmla="*/ 704850 w 1544933"/>
                    <a:gd name="connsiteY3" fmla="*/ 0 h 2164098"/>
                    <a:gd name="connsiteX0" fmla="*/ 723900 w 1563983"/>
                    <a:gd name="connsiteY0" fmla="*/ 0 h 2164098"/>
                    <a:gd name="connsiteX1" fmla="*/ 0 w 1563983"/>
                    <a:gd name="connsiteY1" fmla="*/ 1278243 h 2164098"/>
                    <a:gd name="connsiteX2" fmla="*/ 1563983 w 1563983"/>
                    <a:gd name="connsiteY2" fmla="*/ 2164098 h 2164098"/>
                    <a:gd name="connsiteX3" fmla="*/ 723900 w 1563983"/>
                    <a:gd name="connsiteY3" fmla="*/ 0 h 2164098"/>
                    <a:gd name="connsiteX0" fmla="*/ 733425 w 1573508"/>
                    <a:gd name="connsiteY0" fmla="*/ 0 h 2164098"/>
                    <a:gd name="connsiteX1" fmla="*/ 0 w 1573508"/>
                    <a:gd name="connsiteY1" fmla="*/ 1316343 h 2164098"/>
                    <a:gd name="connsiteX2" fmla="*/ 1573508 w 1573508"/>
                    <a:gd name="connsiteY2" fmla="*/ 2164098 h 2164098"/>
                    <a:gd name="connsiteX3" fmla="*/ 733425 w 1573508"/>
                    <a:gd name="connsiteY3" fmla="*/ 0 h 2164098"/>
                    <a:gd name="connsiteX0" fmla="*/ 733425 w 1573508"/>
                    <a:gd name="connsiteY0" fmla="*/ 0 h 2135523"/>
                    <a:gd name="connsiteX1" fmla="*/ 0 w 1573508"/>
                    <a:gd name="connsiteY1" fmla="*/ 1316343 h 2135523"/>
                    <a:gd name="connsiteX2" fmla="*/ 1573508 w 1573508"/>
                    <a:gd name="connsiteY2" fmla="*/ 2135523 h 2135523"/>
                    <a:gd name="connsiteX3" fmla="*/ 733425 w 1573508"/>
                    <a:gd name="connsiteY3" fmla="*/ 0 h 2135523"/>
                    <a:gd name="connsiteX0" fmla="*/ 733425 w 1516358"/>
                    <a:gd name="connsiteY0" fmla="*/ 0 h 2106948"/>
                    <a:gd name="connsiteX1" fmla="*/ 0 w 1516358"/>
                    <a:gd name="connsiteY1" fmla="*/ 1316343 h 2106948"/>
                    <a:gd name="connsiteX2" fmla="*/ 1516358 w 1516358"/>
                    <a:gd name="connsiteY2" fmla="*/ 2106948 h 2106948"/>
                    <a:gd name="connsiteX3" fmla="*/ 733425 w 1516358"/>
                    <a:gd name="connsiteY3" fmla="*/ 0 h 2106948"/>
                    <a:gd name="connsiteX0" fmla="*/ 707405 w 1516358"/>
                    <a:gd name="connsiteY0" fmla="*/ 0 h 2099513"/>
                    <a:gd name="connsiteX1" fmla="*/ 0 w 1516358"/>
                    <a:gd name="connsiteY1" fmla="*/ 1308908 h 2099513"/>
                    <a:gd name="connsiteX2" fmla="*/ 1516358 w 1516358"/>
                    <a:gd name="connsiteY2" fmla="*/ 2099513 h 2099513"/>
                    <a:gd name="connsiteX3" fmla="*/ 707405 w 1516358"/>
                    <a:gd name="connsiteY3" fmla="*/ 0 h 2099513"/>
                    <a:gd name="connsiteX0" fmla="*/ 707405 w 1515171"/>
                    <a:gd name="connsiteY0" fmla="*/ 0 h 2083715"/>
                    <a:gd name="connsiteX1" fmla="*/ 0 w 1515171"/>
                    <a:gd name="connsiteY1" fmla="*/ 1308908 h 2083715"/>
                    <a:gd name="connsiteX2" fmla="*/ 1515171 w 1515171"/>
                    <a:gd name="connsiteY2" fmla="*/ 2083715 h 2083715"/>
                    <a:gd name="connsiteX3" fmla="*/ 707405 w 1515171"/>
                    <a:gd name="connsiteY3" fmla="*/ 0 h 2083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5171" h="2083715">
                      <a:moveTo>
                        <a:pt x="707405" y="0"/>
                      </a:moveTo>
                      <a:lnTo>
                        <a:pt x="0" y="1308908"/>
                      </a:lnTo>
                      <a:lnTo>
                        <a:pt x="1515171" y="2083715"/>
                      </a:lnTo>
                      <a:lnTo>
                        <a:pt x="707405" y="0"/>
                      </a:lnTo>
                      <a:close/>
                    </a:path>
                  </a:pathLst>
                </a:custGeom>
                <a:noFill/>
                <a:ln w="28575"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accent3"/>
                      </a:gs>
                    </a:gsLst>
                    <a:lin ang="960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65625CE-CA85-49EC-99FC-CDF63A110622}"/>
                  </a:ext>
                </a:extLst>
              </p:cNvPr>
              <p:cNvSpPr/>
              <p:nvPr/>
            </p:nvSpPr>
            <p:spPr bwMode="gray">
              <a:xfrm>
                <a:off x="4159764" y="2958277"/>
                <a:ext cx="1040511" cy="101395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80000">
                    <a:schemeClr val="accent1"/>
                  </a:gs>
                  <a:gs pos="100000">
                    <a:schemeClr val="accent1"/>
                  </a:gs>
                </a:gsLst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7200000"/>
                </a:lightRig>
              </a:scene3d>
              <a:sp3d>
                <a:bevelT w="292100" h="292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A40EEB-8110-493D-8739-63160CA23883}"/>
                  </a:ext>
                </a:extLst>
              </p:cNvPr>
              <p:cNvSpPr/>
              <p:nvPr/>
            </p:nvSpPr>
            <p:spPr bwMode="gray">
              <a:xfrm>
                <a:off x="4282606" y="1285277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AD0DF08-81AA-4F30-88D4-26D73FB59524}"/>
                  </a:ext>
                </a:extLst>
              </p:cNvPr>
              <p:cNvSpPr/>
              <p:nvPr/>
            </p:nvSpPr>
            <p:spPr bwMode="gray">
              <a:xfrm>
                <a:off x="2545572" y="2653653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A80274-4752-4E02-9353-BD808EC37F53}"/>
                  </a:ext>
                </a:extLst>
              </p:cNvPr>
              <p:cNvSpPr/>
              <p:nvPr/>
            </p:nvSpPr>
            <p:spPr bwMode="gray">
              <a:xfrm>
                <a:off x="6079395" y="2531922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C31D6B6-F02F-41F1-AC64-E95A95117BC5}"/>
                  </a:ext>
                </a:extLst>
              </p:cNvPr>
              <p:cNvSpPr/>
              <p:nvPr/>
            </p:nvSpPr>
            <p:spPr bwMode="gray">
              <a:xfrm>
                <a:off x="3254686" y="4708918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6C91CB2-199B-40F9-B2C8-8BDEF31594A6}"/>
                  </a:ext>
                </a:extLst>
              </p:cNvPr>
              <p:cNvSpPr/>
              <p:nvPr/>
            </p:nvSpPr>
            <p:spPr bwMode="gray">
              <a:xfrm>
                <a:off x="5455972" y="4646331"/>
                <a:ext cx="640080" cy="64008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8000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90500" h="1905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68F31F-8A22-434C-AE45-386822C35A3D}"/>
                  </a:ext>
                </a:extLst>
              </p:cNvPr>
              <p:cNvSpPr/>
              <p:nvPr/>
            </p:nvSpPr>
            <p:spPr bwMode="gray">
              <a:xfrm>
                <a:off x="2804511" y="115306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322BBC1-4EC7-4300-9034-77A7BA0CDF98}"/>
                  </a:ext>
                </a:extLst>
              </p:cNvPr>
              <p:cNvSpPr/>
              <p:nvPr/>
            </p:nvSpPr>
            <p:spPr bwMode="gray">
              <a:xfrm>
                <a:off x="4328495" y="548451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633A57-1325-49E4-8E90-4E058F0FCB2A}"/>
                  </a:ext>
                </a:extLst>
              </p:cNvPr>
              <p:cNvSpPr/>
              <p:nvPr/>
            </p:nvSpPr>
            <p:spPr bwMode="gray">
              <a:xfrm>
                <a:off x="6004177" y="110677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814B0B4-2D33-4295-B521-02E220DB5C67}"/>
                  </a:ext>
                </a:extLst>
              </p:cNvPr>
              <p:cNvSpPr/>
              <p:nvPr/>
            </p:nvSpPr>
            <p:spPr bwMode="gray">
              <a:xfrm>
                <a:off x="6922178" y="2401296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D1BC9EF-8B7C-471A-AE8F-BC820F8BC77F}"/>
                  </a:ext>
                </a:extLst>
              </p:cNvPr>
              <p:cNvSpPr/>
              <p:nvPr/>
            </p:nvSpPr>
            <p:spPr bwMode="gray">
              <a:xfrm>
                <a:off x="6867537" y="4004375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C45E37A-EF6F-40AA-BFF3-2DFE8162B557}"/>
                  </a:ext>
                </a:extLst>
              </p:cNvPr>
              <p:cNvSpPr/>
              <p:nvPr/>
            </p:nvSpPr>
            <p:spPr bwMode="gray">
              <a:xfrm>
                <a:off x="4467290" y="578389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204FBC-5E18-4142-B86B-DE31BD4C6088}"/>
                  </a:ext>
                </a:extLst>
              </p:cNvPr>
              <p:cNvSpPr/>
              <p:nvPr/>
            </p:nvSpPr>
            <p:spPr bwMode="gray">
              <a:xfrm>
                <a:off x="5873864" y="5354087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323158-84EF-43C0-996D-C7E92C38D731}"/>
                  </a:ext>
                </a:extLst>
              </p:cNvPr>
              <p:cNvSpPr/>
              <p:nvPr/>
            </p:nvSpPr>
            <p:spPr bwMode="gray">
              <a:xfrm>
                <a:off x="3005883" y="5481829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39D6D3F-5042-4ADD-879C-B761E8AFB18E}"/>
                  </a:ext>
                </a:extLst>
              </p:cNvPr>
              <p:cNvSpPr/>
              <p:nvPr/>
            </p:nvSpPr>
            <p:spPr bwMode="gray">
              <a:xfrm>
                <a:off x="1866649" y="409738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6656FD5-77E0-4482-8615-DAC25A261F84}"/>
                  </a:ext>
                </a:extLst>
              </p:cNvPr>
              <p:cNvSpPr/>
              <p:nvPr/>
            </p:nvSpPr>
            <p:spPr bwMode="gray">
              <a:xfrm>
                <a:off x="1691428" y="2449453"/>
                <a:ext cx="365760" cy="36576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8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</a:gsLst>
              </a:gradFill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107950" h="10795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Group 29">
            <a:extLst>
              <a:ext uri="{FF2B5EF4-FFF2-40B4-BE49-F238E27FC236}">
                <a16:creationId xmlns:a16="http://schemas.microsoft.com/office/drawing/2014/main" id="{E77FCB0F-24B5-4E92-89C0-5D3224BFDC69}"/>
              </a:ext>
            </a:extLst>
          </p:cNvPr>
          <p:cNvGrpSpPr/>
          <p:nvPr/>
        </p:nvGrpSpPr>
        <p:grpSpPr>
          <a:xfrm>
            <a:off x="228600" y="3382155"/>
            <a:ext cx="4831225" cy="678418"/>
            <a:chOff x="-17741" y="2063744"/>
            <a:chExt cx="4101681" cy="404042"/>
          </a:xfrm>
        </p:grpSpPr>
        <p:sp>
          <p:nvSpPr>
            <p:cNvPr id="57" name="Rounded Rectangle 21">
              <a:extLst>
                <a:ext uri="{FF2B5EF4-FFF2-40B4-BE49-F238E27FC236}">
                  <a16:creationId xmlns:a16="http://schemas.microsoft.com/office/drawing/2014/main" id="{0BD5F724-5011-4F3B-84E6-F2EC3A6397F6}"/>
                </a:ext>
              </a:extLst>
            </p:cNvPr>
            <p:cNvSpPr/>
            <p:nvPr/>
          </p:nvSpPr>
          <p:spPr bwMode="gray">
            <a:xfrm>
              <a:off x="-17741" y="2063744"/>
              <a:ext cx="3852505" cy="40404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2D050"/>
                </a:gs>
                <a:gs pos="0">
                  <a:srgbClr val="C9E8A8"/>
                </a:gs>
                <a:gs pos="0">
                  <a:srgbClr val="E4F4D4"/>
                </a:gs>
                <a:gs pos="100000">
                  <a:schemeClr val="accent1">
                    <a:lumMod val="0"/>
                    <a:lumOff val="100000"/>
                  </a:schemeClr>
                </a:gs>
              </a:gsLst>
              <a:lin ang="0" scaled="0"/>
            </a:gradFill>
            <a:ln>
              <a:solidFill>
                <a:srgbClr val="92D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2880" rIns="36576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THIẾT KẾ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5AEB8D-DACA-4CCB-B3B0-DFF305AD0E2C}"/>
                </a:ext>
              </a:extLst>
            </p:cNvPr>
            <p:cNvSpPr/>
            <p:nvPr/>
          </p:nvSpPr>
          <p:spPr bwMode="gray">
            <a:xfrm>
              <a:off x="3692414" y="2135414"/>
              <a:ext cx="391526" cy="26070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9" name="Group 29">
            <a:extLst>
              <a:ext uri="{FF2B5EF4-FFF2-40B4-BE49-F238E27FC236}">
                <a16:creationId xmlns:a16="http://schemas.microsoft.com/office/drawing/2014/main" id="{39A007BD-FD7D-4932-A222-7A4957194910}"/>
              </a:ext>
            </a:extLst>
          </p:cNvPr>
          <p:cNvGrpSpPr/>
          <p:nvPr/>
        </p:nvGrpSpPr>
        <p:grpSpPr>
          <a:xfrm>
            <a:off x="487825" y="4343397"/>
            <a:ext cx="4741112" cy="533400"/>
            <a:chOff x="91215" y="2036166"/>
            <a:chExt cx="3897856" cy="288925"/>
          </a:xfrm>
          <a:solidFill>
            <a:srgbClr val="00B0F0"/>
          </a:solidFill>
        </p:grpSpPr>
        <p:sp>
          <p:nvSpPr>
            <p:cNvPr id="60" name="Rounded Rectangle 21">
              <a:extLst>
                <a:ext uri="{FF2B5EF4-FFF2-40B4-BE49-F238E27FC236}">
                  <a16:creationId xmlns:a16="http://schemas.microsoft.com/office/drawing/2014/main" id="{3803F3AC-A0DC-4F2B-AFDD-93DAE3D61EAD}"/>
                </a:ext>
              </a:extLst>
            </p:cNvPr>
            <p:cNvSpPr/>
            <p:nvPr/>
          </p:nvSpPr>
          <p:spPr bwMode="gray">
            <a:xfrm>
              <a:off x="91215" y="2036166"/>
              <a:ext cx="3677389" cy="2607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>
                    <a:lumMod val="15000"/>
                    <a:lumOff val="85000"/>
                  </a:srgbClr>
                </a:gs>
                <a:gs pos="100000">
                  <a:schemeClr val="bg1"/>
                </a:gs>
              </a:gsLst>
              <a:lin ang="0" scaled="0"/>
            </a:gradFill>
            <a:ln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2880" rIns="36576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KẾT QUẢ &amp; THỬ NGHIỆM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9B46DF9-590F-47EE-86A4-711A1AEFCDCD}"/>
                </a:ext>
              </a:extLst>
            </p:cNvPr>
            <p:cNvSpPr/>
            <p:nvPr/>
          </p:nvSpPr>
          <p:spPr bwMode="gray">
            <a:xfrm>
              <a:off x="3636918" y="2069260"/>
              <a:ext cx="352153" cy="255831"/>
            </a:xfrm>
            <a:prstGeom prst="ellipse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65" name="Group 29">
            <a:extLst>
              <a:ext uri="{FF2B5EF4-FFF2-40B4-BE49-F238E27FC236}">
                <a16:creationId xmlns:a16="http://schemas.microsoft.com/office/drawing/2014/main" id="{0C9D3A1F-01F8-42EF-8EB1-D787244CB07D}"/>
              </a:ext>
            </a:extLst>
          </p:cNvPr>
          <p:cNvGrpSpPr/>
          <p:nvPr/>
        </p:nvGrpSpPr>
        <p:grpSpPr>
          <a:xfrm>
            <a:off x="1066801" y="5105400"/>
            <a:ext cx="4876799" cy="794756"/>
            <a:chOff x="-54282" y="1893952"/>
            <a:chExt cx="4140374" cy="430492"/>
          </a:xfrm>
          <a:solidFill>
            <a:srgbClr val="7030A0"/>
          </a:solidFill>
        </p:grpSpPr>
        <p:sp>
          <p:nvSpPr>
            <p:cNvPr id="66" name="Rounded Rectangle 21">
              <a:extLst>
                <a:ext uri="{FF2B5EF4-FFF2-40B4-BE49-F238E27FC236}">
                  <a16:creationId xmlns:a16="http://schemas.microsoft.com/office/drawing/2014/main" id="{DE0E3DE8-FE44-4D43-BD27-7EEEDE625475}"/>
                </a:ext>
              </a:extLst>
            </p:cNvPr>
            <p:cNvSpPr/>
            <p:nvPr/>
          </p:nvSpPr>
          <p:spPr bwMode="gray">
            <a:xfrm>
              <a:off x="-54282" y="1893952"/>
              <a:ext cx="3889047" cy="43049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7030A0">
                    <a:lumMod val="25000"/>
                    <a:lumOff val="75000"/>
                  </a:srgbClr>
                </a:gs>
                <a:gs pos="100000">
                  <a:schemeClr val="bg1"/>
                </a:gs>
              </a:gsLst>
              <a:lin ang="0" scaled="0"/>
            </a:gradFill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182880" rIns="36576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KẾT LUẬN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H</a:t>
              </a:r>
              <a:r>
                <a:rPr kumimoji="0" lang="vi-V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Ư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ỚNG PHÁT TRIỂN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EA2E9F3-7B53-4B15-9392-72014D56F3CE}"/>
                </a:ext>
              </a:extLst>
            </p:cNvPr>
            <p:cNvSpPr/>
            <p:nvPr/>
          </p:nvSpPr>
          <p:spPr bwMode="gray">
            <a:xfrm>
              <a:off x="3694566" y="1978847"/>
              <a:ext cx="391526" cy="260701"/>
            </a:xfrm>
            <a:prstGeom prst="ellipse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62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pic>
        <p:nvPicPr>
          <p:cNvPr id="1026" name="Picture 2" descr="How Bluetooth Indoor Positioning System and Location Technology work |  Integra Sources">
            <a:extLst>
              <a:ext uri="{FF2B5EF4-FFF2-40B4-BE49-F238E27FC236}">
                <a16:creationId xmlns:a16="http://schemas.microsoft.com/office/drawing/2014/main" id="{91CAB391-8ED1-08A0-A72C-052C6029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524000"/>
            <a:ext cx="6905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2052" name="Picture 4" descr="Bluetooth® Technology Website">
            <a:extLst>
              <a:ext uri="{FF2B5EF4-FFF2-40B4-BE49-F238E27FC236}">
                <a16:creationId xmlns:a16="http://schemas.microsoft.com/office/drawing/2014/main" id="{B52668BC-CF31-21B0-DAB2-2F45E0E0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73" y="2534211"/>
            <a:ext cx="827183" cy="8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EEB2B2D-23F5-EB5F-2609-A37AEBB5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22" y="3698577"/>
            <a:ext cx="85368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p pointer camera icon Royalty Free Vector Image">
            <a:extLst>
              <a:ext uri="{FF2B5EF4-FFF2-40B4-BE49-F238E27FC236}">
                <a16:creationId xmlns:a16="http://schemas.microsoft.com/office/drawing/2014/main" id="{4C08CE71-EE62-A20B-87E4-9B9395298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6"/>
          <a:stretch/>
        </p:blipFill>
        <p:spPr bwMode="auto">
          <a:xfrm>
            <a:off x="1425842" y="4528927"/>
            <a:ext cx="863514" cy="8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curate icon PNG and SVG Vector Free Download">
            <a:extLst>
              <a:ext uri="{FF2B5EF4-FFF2-40B4-BE49-F238E27FC236}">
                <a16:creationId xmlns:a16="http://schemas.microsoft.com/office/drawing/2014/main" id="{53296566-DDB7-D491-EA1C-896675A2B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63" y="1040021"/>
            <a:ext cx="649458" cy="6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ltra Wideband (UWB) Technology Market Size, Share,">
            <a:extLst>
              <a:ext uri="{FF2B5EF4-FFF2-40B4-BE49-F238E27FC236}">
                <a16:creationId xmlns:a16="http://schemas.microsoft.com/office/drawing/2014/main" id="{EFE0269A-80B4-EDEC-8EC6-F45F6DB9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97" y="1667166"/>
            <a:ext cx="867059" cy="64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verage Icons &amp; Symbols">
            <a:extLst>
              <a:ext uri="{FF2B5EF4-FFF2-40B4-BE49-F238E27FC236}">
                <a16:creationId xmlns:a16="http://schemas.microsoft.com/office/drawing/2014/main" id="{C41B45D7-FFE8-9F44-9D2E-96299878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89" y="1051864"/>
            <a:ext cx="649458" cy="64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D2CFB6-73D3-6584-C8A3-5140239F6458}"/>
              </a:ext>
            </a:extLst>
          </p:cNvPr>
          <p:cNvSpPr txBox="1"/>
          <p:nvPr/>
        </p:nvSpPr>
        <p:spPr>
          <a:xfrm>
            <a:off x="3051999" y="1815374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 – 30 cm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81AE7-1B73-34C1-F0C6-D80B2CC5F0C1}"/>
              </a:ext>
            </a:extLst>
          </p:cNvPr>
          <p:cNvSpPr txBox="1"/>
          <p:nvPr/>
        </p:nvSpPr>
        <p:spPr>
          <a:xfrm>
            <a:off x="3110508" y="27535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– 8 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C41FB-E6EA-D487-FD18-E0487C51663B}"/>
              </a:ext>
            </a:extLst>
          </p:cNvPr>
          <p:cNvSpPr txBox="1"/>
          <p:nvPr/>
        </p:nvSpPr>
        <p:spPr>
          <a:xfrm>
            <a:off x="3068645" y="373990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 – 15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89FA7-639F-B2B5-7061-C77AABE6F312}"/>
              </a:ext>
            </a:extLst>
          </p:cNvPr>
          <p:cNvSpPr txBox="1"/>
          <p:nvPr/>
        </p:nvSpPr>
        <p:spPr>
          <a:xfrm>
            <a:off x="2957148" y="479172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– 10 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2E607-F95D-C75E-DD50-7CD853F66A41}"/>
              </a:ext>
            </a:extLst>
          </p:cNvPr>
          <p:cNvSpPr txBox="1"/>
          <p:nvPr/>
        </p:nvSpPr>
        <p:spPr>
          <a:xfrm>
            <a:off x="5289087" y="18305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 150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3D819-D3C9-F059-C2E3-885C81A116E0}"/>
              </a:ext>
            </a:extLst>
          </p:cNvPr>
          <p:cNvSpPr txBox="1"/>
          <p:nvPr/>
        </p:nvSpPr>
        <p:spPr>
          <a:xfrm>
            <a:off x="5347596" y="276867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 75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DE88-FF44-3680-94DB-7C06084EA7C8}"/>
              </a:ext>
            </a:extLst>
          </p:cNvPr>
          <p:cNvSpPr txBox="1"/>
          <p:nvPr/>
        </p:nvSpPr>
        <p:spPr>
          <a:xfrm>
            <a:off x="5305733" y="375504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 150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395BA-BD8C-EE2D-766B-9E4EF89F696A}"/>
              </a:ext>
            </a:extLst>
          </p:cNvPr>
          <p:cNvSpPr txBox="1"/>
          <p:nvPr/>
        </p:nvSpPr>
        <p:spPr>
          <a:xfrm>
            <a:off x="5194236" y="480686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– 10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D0B4A-E4C2-1CCF-E34D-61380ADDB490}"/>
              </a:ext>
            </a:extLst>
          </p:cNvPr>
          <p:cNvSpPr txBox="1"/>
          <p:nvPr/>
        </p:nvSpPr>
        <p:spPr>
          <a:xfrm>
            <a:off x="-21617" y="930317"/>
            <a:ext cx="47445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phic 16" descr="Full battery">
            <a:extLst>
              <a:ext uri="{FF2B5EF4-FFF2-40B4-BE49-F238E27FC236}">
                <a16:creationId xmlns:a16="http://schemas.microsoft.com/office/drawing/2014/main" id="{F6346854-4AF1-2129-C58A-91796CCAA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4576" y="921976"/>
            <a:ext cx="885548" cy="8855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0D35A4-5F4D-EEA7-930A-72C2F1FEB5BD}"/>
              </a:ext>
            </a:extLst>
          </p:cNvPr>
          <p:cNvSpPr txBox="1"/>
          <p:nvPr/>
        </p:nvSpPr>
        <p:spPr>
          <a:xfrm>
            <a:off x="7593541" y="1815374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6EE52-4516-22CF-E9E9-DD649EB3944B}"/>
              </a:ext>
            </a:extLst>
          </p:cNvPr>
          <p:cNvSpPr txBox="1"/>
          <p:nvPr/>
        </p:nvSpPr>
        <p:spPr>
          <a:xfrm>
            <a:off x="7926290" y="2777641"/>
            <a:ext cx="48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Tốt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E0A72-6A05-B3AB-77C3-D776ABA46C8C}"/>
              </a:ext>
            </a:extLst>
          </p:cNvPr>
          <p:cNvSpPr txBox="1"/>
          <p:nvPr/>
        </p:nvSpPr>
        <p:spPr>
          <a:xfrm>
            <a:off x="7610187" y="3739909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BDF09-03DE-AC02-3F05-BDB256873154}"/>
              </a:ext>
            </a:extLst>
          </p:cNvPr>
          <p:cNvSpPr txBox="1"/>
          <p:nvPr/>
        </p:nvSpPr>
        <p:spPr>
          <a:xfrm>
            <a:off x="7593541" y="4806863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78072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4" name="Picture 2" descr="Real-Time Location System (RTLS) on Ultra-wideband - Sewio RTLS">
            <a:extLst>
              <a:ext uri="{FF2B5EF4-FFF2-40B4-BE49-F238E27FC236}">
                <a16:creationId xmlns:a16="http://schemas.microsoft.com/office/drawing/2014/main" id="{E353311C-9802-BDBF-8802-B3735296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43" y="2004215"/>
            <a:ext cx="1341704" cy="10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ateway, gateway icon, internet connection, tunnel proxy server icon -  Download on Iconfinder">
            <a:extLst>
              <a:ext uri="{FF2B5EF4-FFF2-40B4-BE49-F238E27FC236}">
                <a16:creationId xmlns:a16="http://schemas.microsoft.com/office/drawing/2014/main" id="{78CEA6ED-9315-D8C7-7B09-60B0F0C9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60" y="2160660"/>
            <a:ext cx="781755" cy="7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nternet cloud computing icon set Royalty Free Vector Image">
            <a:extLst>
              <a:ext uri="{FF2B5EF4-FFF2-40B4-BE49-F238E27FC236}">
                <a16:creationId xmlns:a16="http://schemas.microsoft.com/office/drawing/2014/main" id="{3F8D7F1A-9D9A-D9D3-E9D0-2ED5FC3F9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3" r="51720" b="80452"/>
          <a:stretch/>
        </p:blipFill>
        <p:spPr bwMode="auto">
          <a:xfrm>
            <a:off x="7183755" y="2158744"/>
            <a:ext cx="1097723" cy="87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1BB0E9-1A4E-1198-CC5D-AE7249922252}"/>
              </a:ext>
            </a:extLst>
          </p:cNvPr>
          <p:cNvCxnSpPr>
            <a:cxnSpLocks/>
          </p:cNvCxnSpPr>
          <p:nvPr/>
        </p:nvCxnSpPr>
        <p:spPr>
          <a:xfrm>
            <a:off x="2740737" y="2606657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018C48-64C7-B1A8-E917-A410D362C3F5}"/>
              </a:ext>
            </a:extLst>
          </p:cNvPr>
          <p:cNvCxnSpPr>
            <a:cxnSpLocks/>
          </p:cNvCxnSpPr>
          <p:nvPr/>
        </p:nvCxnSpPr>
        <p:spPr>
          <a:xfrm flipH="1">
            <a:off x="2742309" y="2742560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6AB3DF-BDD4-11BC-BC1A-94B3345B6B59}"/>
              </a:ext>
            </a:extLst>
          </p:cNvPr>
          <p:cNvSpPr txBox="1"/>
          <p:nvPr/>
        </p:nvSpPr>
        <p:spPr>
          <a:xfrm>
            <a:off x="2652672" y="2231660"/>
            <a:ext cx="1373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Wireless/Wired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58ABA9-0BAA-A064-E3B2-2C0F18F40A4A}"/>
              </a:ext>
            </a:extLst>
          </p:cNvPr>
          <p:cNvCxnSpPr>
            <a:cxnSpLocks/>
          </p:cNvCxnSpPr>
          <p:nvPr/>
        </p:nvCxnSpPr>
        <p:spPr>
          <a:xfrm>
            <a:off x="5751747" y="2593241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CD3866-12E2-6FC2-70A3-29C1C6FD44FE}"/>
              </a:ext>
            </a:extLst>
          </p:cNvPr>
          <p:cNvCxnSpPr>
            <a:cxnSpLocks/>
          </p:cNvCxnSpPr>
          <p:nvPr/>
        </p:nvCxnSpPr>
        <p:spPr>
          <a:xfrm flipH="1">
            <a:off x="5753319" y="2729144"/>
            <a:ext cx="13137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AC8375-3813-A0C3-9A72-3FBB022725C9}"/>
              </a:ext>
            </a:extLst>
          </p:cNvPr>
          <p:cNvSpPr txBox="1"/>
          <p:nvPr/>
        </p:nvSpPr>
        <p:spPr>
          <a:xfrm>
            <a:off x="5705465" y="2220386"/>
            <a:ext cx="14782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MQTTS/HTTPS</a:t>
            </a:r>
          </a:p>
        </p:txBody>
      </p:sp>
      <p:pic>
        <p:nvPicPr>
          <p:cNvPr id="9" name="Graphic 8" descr="Computer">
            <a:extLst>
              <a:ext uri="{FF2B5EF4-FFF2-40B4-BE49-F238E27FC236}">
                <a16:creationId xmlns:a16="http://schemas.microsoft.com/office/drawing/2014/main" id="{A8DF379A-63D2-7CBC-7BEB-2CB9F65C4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6739" y="3949083"/>
            <a:ext cx="1008167" cy="10081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31FDE-97A8-C043-5235-2BC28C7BA2B5}"/>
              </a:ext>
            </a:extLst>
          </p:cNvPr>
          <p:cNvCxnSpPr>
            <a:cxnSpLocks/>
          </p:cNvCxnSpPr>
          <p:nvPr/>
        </p:nvCxnSpPr>
        <p:spPr>
          <a:xfrm flipV="1">
            <a:off x="7683588" y="3429001"/>
            <a:ext cx="0" cy="4083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4188DB-A5AD-8127-8259-7BB233ECBEC9}"/>
              </a:ext>
            </a:extLst>
          </p:cNvPr>
          <p:cNvCxnSpPr>
            <a:cxnSpLocks/>
          </p:cNvCxnSpPr>
          <p:nvPr/>
        </p:nvCxnSpPr>
        <p:spPr>
          <a:xfrm>
            <a:off x="7844377" y="3429000"/>
            <a:ext cx="0" cy="4705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E55D00-30FC-35B1-BBE2-F0CE74577D1A}"/>
              </a:ext>
            </a:extLst>
          </p:cNvPr>
          <p:cNvSpPr txBox="1"/>
          <p:nvPr/>
        </p:nvSpPr>
        <p:spPr>
          <a:xfrm>
            <a:off x="406161" y="3055260"/>
            <a:ext cx="15584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Times New Roman" panose="02020603050405020304" pitchFamily="18" charset="0"/>
              </a:rPr>
              <a:t>Hệ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thống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định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vị</a:t>
            </a:r>
            <a:endParaRPr lang="en-US" sz="1500" b="1" dirty="0"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7383F4-2852-9629-13BA-4D054D9B5DE7}"/>
              </a:ext>
            </a:extLst>
          </p:cNvPr>
          <p:cNvSpPr txBox="1"/>
          <p:nvPr/>
        </p:nvSpPr>
        <p:spPr>
          <a:xfrm>
            <a:off x="4372040" y="3055260"/>
            <a:ext cx="9108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</a:rPr>
              <a:t>Gateway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0F475-8303-48A7-98B8-7DB56CDBB60D}"/>
              </a:ext>
            </a:extLst>
          </p:cNvPr>
          <p:cNvSpPr txBox="1"/>
          <p:nvPr/>
        </p:nvSpPr>
        <p:spPr>
          <a:xfrm>
            <a:off x="7077294" y="3055260"/>
            <a:ext cx="1324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</a:rPr>
              <a:t>Cloud </a:t>
            </a:r>
            <a:r>
              <a:rPr lang="en-US" sz="1500" b="1" dirty="0" err="1">
                <a:latin typeface="Times New Roman" panose="02020603050405020304" pitchFamily="18" charset="0"/>
              </a:rPr>
              <a:t>lưu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trữ</a:t>
            </a:r>
            <a:endParaRPr lang="en-US" sz="1500" b="1" dirty="0">
              <a:latin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7FF435-A136-68BB-A631-E34A543EC5AA}"/>
              </a:ext>
            </a:extLst>
          </p:cNvPr>
          <p:cNvSpPr txBox="1"/>
          <p:nvPr/>
        </p:nvSpPr>
        <p:spPr>
          <a:xfrm>
            <a:off x="5529238" y="4184569"/>
            <a:ext cx="1691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</a:rPr>
              <a:t>Giao </a:t>
            </a:r>
            <a:r>
              <a:rPr lang="en-US" sz="1500" b="1" dirty="0" err="1">
                <a:latin typeface="Times New Roman" panose="02020603050405020304" pitchFamily="18" charset="0"/>
              </a:rPr>
              <a:t>diện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quản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lý</a:t>
            </a:r>
            <a:r>
              <a:rPr lang="en-US" sz="1500" b="1" dirty="0">
                <a:latin typeface="Times New Roman" panose="02020603050405020304" pitchFamily="18" charset="0"/>
              </a:rPr>
              <a:t>,</a:t>
            </a: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</a:rPr>
              <a:t>giám</a:t>
            </a:r>
            <a:r>
              <a:rPr lang="en-US" sz="1500" b="1" dirty="0">
                <a:latin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</a:rPr>
              <a:t>sát</a:t>
            </a:r>
            <a:endParaRPr lang="en-US" sz="1500" b="1" dirty="0">
              <a:latin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3FB05-4DF6-9343-E1CD-50DE100992CA}"/>
              </a:ext>
            </a:extLst>
          </p:cNvPr>
          <p:cNvSpPr txBox="1"/>
          <p:nvPr/>
        </p:nvSpPr>
        <p:spPr>
          <a:xfrm>
            <a:off x="406161" y="3564512"/>
            <a:ext cx="5894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0.5 – 5Hz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30 – 50 cm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281839C-7F3B-46AB-6AFC-52BE9D899F1E}"/>
              </a:ext>
            </a:extLst>
          </p:cNvPr>
          <p:cNvSpPr/>
          <p:nvPr/>
        </p:nvSpPr>
        <p:spPr>
          <a:xfrm>
            <a:off x="406161" y="5428620"/>
            <a:ext cx="559293" cy="39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1A63EB-E819-380D-77A8-BEDDBF50604F}"/>
              </a:ext>
            </a:extLst>
          </p:cNvPr>
          <p:cNvSpPr txBox="1"/>
          <p:nvPr/>
        </p:nvSpPr>
        <p:spPr>
          <a:xfrm>
            <a:off x="1005293" y="5407389"/>
            <a:ext cx="357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Ultra Wideband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E32552-A131-7A19-55B0-AD27664A788B}"/>
              </a:ext>
            </a:extLst>
          </p:cNvPr>
          <p:cNvSpPr txBox="1"/>
          <p:nvPr/>
        </p:nvSpPr>
        <p:spPr>
          <a:xfrm>
            <a:off x="3160450" y="1370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B75EE-367B-6A2E-01CF-02D06DBC7BF9}"/>
              </a:ext>
            </a:extLst>
          </p:cNvPr>
          <p:cNvSpPr txBox="1"/>
          <p:nvPr/>
        </p:nvSpPr>
        <p:spPr>
          <a:xfrm>
            <a:off x="0" y="772129"/>
            <a:ext cx="65328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7" name="Picture 2" descr="Real-Time Location System (RTLS) on Ultra-wideband - Sewio RTLS">
            <a:extLst>
              <a:ext uri="{FF2B5EF4-FFF2-40B4-BE49-F238E27FC236}">
                <a16:creationId xmlns:a16="http://schemas.microsoft.com/office/drawing/2014/main" id="{BAB01E50-3CEC-65AE-FE42-CB8DF028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9" y="1496101"/>
            <a:ext cx="1471237" cy="12003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2E4AA-CFBA-4F1A-100B-708601511046}"/>
              </a:ext>
            </a:extLst>
          </p:cNvPr>
          <p:cNvSpPr txBox="1"/>
          <p:nvPr/>
        </p:nvSpPr>
        <p:spPr>
          <a:xfrm>
            <a:off x="297312" y="2961242"/>
            <a:ext cx="36679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Ultra Wideband: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: 3.1 -10.6 GHz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: 100Mbps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: -41.3 </a:t>
            </a:r>
            <a:r>
              <a:rPr lang="en-US" dirty="0" err="1"/>
              <a:t>dbM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: 150 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0996D-06D6-A01E-81A1-4C0F3AA03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67" y="753007"/>
            <a:ext cx="1680343" cy="168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D7D33-EC96-1590-E80E-838023A18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5" b="14378"/>
          <a:stretch/>
        </p:blipFill>
        <p:spPr bwMode="auto">
          <a:xfrm>
            <a:off x="6100995" y="2616340"/>
            <a:ext cx="2745693" cy="18395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16500B-C735-3B91-F986-F11139DA8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79" y="4605947"/>
            <a:ext cx="284988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E0F5A8-2316-A61F-B9BF-4AB960BC4CFA}"/>
              </a:ext>
            </a:extLst>
          </p:cNvPr>
          <p:cNvSpPr txBox="1"/>
          <p:nvPr/>
        </p:nvSpPr>
        <p:spPr>
          <a:xfrm>
            <a:off x="6646817" y="2339341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Decawave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DWM1001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8C516-C530-2E13-2449-B61135B5D143}"/>
              </a:ext>
            </a:extLst>
          </p:cNvPr>
          <p:cNvSpPr txBox="1"/>
          <p:nvPr/>
        </p:nvSpPr>
        <p:spPr>
          <a:xfrm>
            <a:off x="7144196" y="6206147"/>
            <a:ext cx="956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NXP SR150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A43C3-15E2-5960-2D97-DCB936077769}"/>
              </a:ext>
            </a:extLst>
          </p:cNvPr>
          <p:cNvSpPr txBox="1"/>
          <p:nvPr/>
        </p:nvSpPr>
        <p:spPr>
          <a:xfrm>
            <a:off x="6847239" y="4358371"/>
            <a:ext cx="1506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Microchip ATA835x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772D8-7D4F-0F74-4D9C-49DE98F6A9EE}"/>
              </a:ext>
            </a:extLst>
          </p:cNvPr>
          <p:cNvSpPr txBox="1"/>
          <p:nvPr/>
        </p:nvSpPr>
        <p:spPr>
          <a:xfrm>
            <a:off x="0" y="721482"/>
            <a:ext cx="690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Ultra Wideband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7BF8D-0B35-F768-4EB9-C5D716AB64F9}"/>
              </a:ext>
            </a:extLst>
          </p:cNvPr>
          <p:cNvSpPr/>
          <p:nvPr/>
        </p:nvSpPr>
        <p:spPr>
          <a:xfrm>
            <a:off x="406161" y="5428620"/>
            <a:ext cx="559293" cy="39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7D74D-5E69-B093-7C15-816D5D6BCE7D}"/>
              </a:ext>
            </a:extLst>
          </p:cNvPr>
          <p:cNvSpPr txBox="1"/>
          <p:nvPr/>
        </p:nvSpPr>
        <p:spPr>
          <a:xfrm>
            <a:off x="1005293" y="5407389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DWM1001</a:t>
            </a:r>
          </a:p>
        </p:txBody>
      </p:sp>
    </p:spTree>
    <p:extLst>
      <p:ext uri="{BB962C8B-B14F-4D97-AF65-F5344CB8AC3E}">
        <p14:creationId xmlns:p14="http://schemas.microsoft.com/office/powerpoint/2010/main" val="1340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D0C08-236F-870E-A358-829FCB96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" y="1466469"/>
            <a:ext cx="4531891" cy="215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31876-A452-24F0-399D-94FD19B3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339" y="1466468"/>
            <a:ext cx="4027780" cy="21518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CE19E2-3BCB-E256-1314-9330C40983ED}"/>
              </a:ext>
            </a:extLst>
          </p:cNvPr>
          <p:cNvCxnSpPr>
            <a:cxnSpLocks/>
          </p:cNvCxnSpPr>
          <p:nvPr/>
        </p:nvCxnSpPr>
        <p:spPr>
          <a:xfrm>
            <a:off x="4748169" y="1371600"/>
            <a:ext cx="0" cy="406005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A72DC8-CC68-3008-293C-97EC1A030C0D}"/>
              </a:ext>
            </a:extLst>
          </p:cNvPr>
          <p:cNvSpPr/>
          <p:nvPr/>
        </p:nvSpPr>
        <p:spPr>
          <a:xfrm>
            <a:off x="246556" y="3839439"/>
            <a:ext cx="4118996" cy="451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UWB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0998F9-1E4C-F84F-CB8A-3AA17893A1AC}"/>
              </a:ext>
            </a:extLst>
          </p:cNvPr>
          <p:cNvSpPr/>
          <p:nvPr/>
        </p:nvSpPr>
        <p:spPr>
          <a:xfrm>
            <a:off x="235077" y="4979911"/>
            <a:ext cx="4118996" cy="4517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UWB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1D6BF5-69AA-65E9-36CC-F8BF0AF10616}"/>
              </a:ext>
            </a:extLst>
          </p:cNvPr>
          <p:cNvSpPr/>
          <p:nvPr/>
        </p:nvSpPr>
        <p:spPr>
          <a:xfrm>
            <a:off x="4924339" y="3839438"/>
            <a:ext cx="4118996" cy="451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230558-83FC-3454-5F5A-BABB2325A373}"/>
              </a:ext>
            </a:extLst>
          </p:cNvPr>
          <p:cNvSpPr/>
          <p:nvPr/>
        </p:nvSpPr>
        <p:spPr>
          <a:xfrm>
            <a:off x="5025004" y="4979911"/>
            <a:ext cx="4118996" cy="4517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89D6A7-E328-A75B-DF7F-B57ABE53AEF0}"/>
              </a:ext>
            </a:extLst>
          </p:cNvPr>
          <p:cNvSpPr/>
          <p:nvPr/>
        </p:nvSpPr>
        <p:spPr>
          <a:xfrm>
            <a:off x="137595" y="4409676"/>
            <a:ext cx="4336917" cy="451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B0637D-E854-EA62-3D75-76126DBAAE87}"/>
              </a:ext>
            </a:extLst>
          </p:cNvPr>
          <p:cNvSpPr/>
          <p:nvPr/>
        </p:nvSpPr>
        <p:spPr>
          <a:xfrm>
            <a:off x="4924339" y="4409676"/>
            <a:ext cx="4118996" cy="451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08279-41CD-ABA7-0143-81D20AAF49D7}"/>
              </a:ext>
            </a:extLst>
          </p:cNvPr>
          <p:cNvSpPr txBox="1"/>
          <p:nvPr/>
        </p:nvSpPr>
        <p:spPr>
          <a:xfrm>
            <a:off x="0" y="714721"/>
            <a:ext cx="690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DWM1001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0A96FC3-6A50-DCDB-5FE3-81C2DFAC20EF}"/>
              </a:ext>
            </a:extLst>
          </p:cNvPr>
          <p:cNvSpPr/>
          <p:nvPr/>
        </p:nvSpPr>
        <p:spPr>
          <a:xfrm>
            <a:off x="365521" y="5752979"/>
            <a:ext cx="559293" cy="39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418EF-6675-BBD8-B32F-6574CDEA8A75}"/>
              </a:ext>
            </a:extLst>
          </p:cNvPr>
          <p:cNvSpPr txBox="1"/>
          <p:nvPr/>
        </p:nvSpPr>
        <p:spPr>
          <a:xfrm>
            <a:off x="964653" y="5731748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 BLE</a:t>
            </a:r>
          </a:p>
        </p:txBody>
      </p:sp>
    </p:spTree>
    <p:extLst>
      <p:ext uri="{BB962C8B-B14F-4D97-AF65-F5344CB8AC3E}">
        <p14:creationId xmlns:p14="http://schemas.microsoft.com/office/powerpoint/2010/main" val="356376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45">
      <a:dk1>
        <a:srgbClr val="000000"/>
      </a:dk1>
      <a:lt1>
        <a:srgbClr val="FFFFFF"/>
      </a:lt1>
      <a:dk2>
        <a:srgbClr val="976711"/>
      </a:dk2>
      <a:lt2>
        <a:srgbClr val="F1EBE3"/>
      </a:lt2>
      <a:accent1>
        <a:srgbClr val="F4623A"/>
      </a:accent1>
      <a:accent2>
        <a:srgbClr val="DAB20A"/>
      </a:accent2>
      <a:accent3>
        <a:srgbClr val="82B967"/>
      </a:accent3>
      <a:accent4>
        <a:srgbClr val="5CBAC4"/>
      </a:accent4>
      <a:accent5>
        <a:srgbClr val="6F99D7"/>
      </a:accent5>
      <a:accent6>
        <a:srgbClr val="A985CD"/>
      </a:accent6>
      <a:hlink>
        <a:srgbClr val="EC700A"/>
      </a:hlink>
      <a:folHlink>
        <a:srgbClr val="2BB760"/>
      </a:folHlink>
    </a:clrScheme>
    <a:fontScheme name="Custom 3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Doan_report_ver2_180612" id="{0725B4C5-FB97-4DEC-90A1-A73F80EAA225}" vid="{3A8CFB6B-9938-4350-AC78-9B4F8E5FA4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1753</TotalTime>
  <Words>1432</Words>
  <Application>Microsoft Office PowerPoint</Application>
  <PresentationFormat>On-screen Show (4:3)</PresentationFormat>
  <Paragraphs>246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Lato</vt:lpstr>
      <vt:lpstr>Times New Roman</vt:lpstr>
      <vt:lpstr>Trebuchet MS</vt:lpstr>
      <vt:lpstr>Office Theme</vt:lpstr>
      <vt:lpstr>1_Office Theme</vt:lpstr>
      <vt:lpstr>PowerPoint Presentation</vt:lpstr>
      <vt:lpstr>PowerPoint Presentation</vt:lpstr>
      <vt:lpstr>PowerPoint Presentation</vt:lpstr>
      <vt:lpstr>Nội dung</vt:lpstr>
      <vt:lpstr>1. Đặt vấn đề</vt:lpstr>
      <vt:lpstr>2. Phân tích giải pháp</vt:lpstr>
      <vt:lpstr>2. Phân tích giải pháp</vt:lpstr>
      <vt:lpstr>2. Phân tích giải pháp</vt:lpstr>
      <vt:lpstr>2. Phân tích giải pháp</vt:lpstr>
      <vt:lpstr>2. Phân tích giải pháp</vt:lpstr>
      <vt:lpstr>2. Phân tích giải pháp</vt:lpstr>
      <vt:lpstr>2. Phân tích giải pháp</vt:lpstr>
      <vt:lpstr>3. Thiết kế Gateway</vt:lpstr>
      <vt:lpstr>3. Thiết kế Gateway</vt:lpstr>
      <vt:lpstr>3. Thiết kế Gateway</vt:lpstr>
      <vt:lpstr>3. Thiết kế Gateway</vt:lpstr>
      <vt:lpstr>3. Thiết kế Gateway</vt:lpstr>
      <vt:lpstr>3. Thiết kế Gateway</vt:lpstr>
      <vt:lpstr>3. Thiết kế Gateway</vt:lpstr>
      <vt:lpstr>3. Thiết kế Gateway</vt:lpstr>
      <vt:lpstr>3. Thiết kế Gateway</vt:lpstr>
      <vt:lpstr>4. Kết quả và thử nghiệm</vt:lpstr>
      <vt:lpstr>4. Kết quả và thử nghiệm</vt:lpstr>
      <vt:lpstr>4. Kết quả và thử nghiệm</vt:lpstr>
      <vt:lpstr>4. Kết quả và thử nghiệm</vt:lpstr>
      <vt:lpstr>4. Kết quả và thử nghiệm</vt:lpstr>
      <vt:lpstr>4. Kết quả và thử nghiệm</vt:lpstr>
      <vt:lpstr>4. Thử nghiệm tại không gian thoáng</vt:lpstr>
      <vt:lpstr>4. Kết quả và thử nghiệm</vt:lpstr>
      <vt:lpstr>4. Kết quả và thử nghiệm</vt:lpstr>
      <vt:lpstr>5.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dung10a2gt@gmail.com</cp:lastModifiedBy>
  <cp:revision>61</cp:revision>
  <dcterms:created xsi:type="dcterms:W3CDTF">2021-05-28T04:32:29Z</dcterms:created>
  <dcterms:modified xsi:type="dcterms:W3CDTF">2022-08-17T07:43:11Z</dcterms:modified>
</cp:coreProperties>
</file>